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2" r:id="rId2"/>
  </p:sldMasterIdLst>
  <p:sldIdLst>
    <p:sldId id="257" r:id="rId3"/>
    <p:sldId id="259" r:id="rId4"/>
    <p:sldId id="260" r:id="rId5"/>
    <p:sldId id="262" r:id="rId6"/>
    <p:sldId id="265" r:id="rId7"/>
    <p:sldId id="266" r:id="rId8"/>
    <p:sldId id="264" r:id="rId9"/>
    <p:sldId id="263"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58" d="100"/>
          <a:sy n="58" d="100"/>
        </p:scale>
        <p:origin x="66" y="16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png>
</file>

<file path=ppt/media/image2.tiff>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082200" y="1002517"/>
            <a:ext cx="8027600" cy="27368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933">
                <a:solidFill>
                  <a:schemeClr val="lt1"/>
                </a:solidFill>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3899000" y="3739317"/>
            <a:ext cx="4394000" cy="105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1" name="Google Shape;11;p2"/>
          <p:cNvSpPr/>
          <p:nvPr/>
        </p:nvSpPr>
        <p:spPr>
          <a:xfrm>
            <a:off x="1413942" y="1544851"/>
            <a:ext cx="161597" cy="161912"/>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10399653" y="1221412"/>
            <a:ext cx="161912" cy="161912"/>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7010578" y="3269874"/>
            <a:ext cx="76799" cy="767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11613365" y="6428661"/>
            <a:ext cx="130745" cy="13106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367559" y="2076079"/>
            <a:ext cx="77112" cy="767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11018231" y="3938241"/>
            <a:ext cx="138781" cy="139096"/>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7" name="Google Shape;17;p2"/>
          <p:cNvGrpSpPr/>
          <p:nvPr/>
        </p:nvGrpSpPr>
        <p:grpSpPr>
          <a:xfrm>
            <a:off x="11018243" y="-579154"/>
            <a:ext cx="251848" cy="1575375"/>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 name="Google Shape;21;p2"/>
          <p:cNvSpPr/>
          <p:nvPr/>
        </p:nvSpPr>
        <p:spPr>
          <a:xfrm>
            <a:off x="11314661" y="2152843"/>
            <a:ext cx="107336" cy="107301"/>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 name="Google Shape;22;p2"/>
          <p:cNvGrpSpPr/>
          <p:nvPr/>
        </p:nvGrpSpPr>
        <p:grpSpPr>
          <a:xfrm>
            <a:off x="4120995" y="-711543"/>
            <a:ext cx="130745" cy="1530128"/>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5" name="Google Shape;25;p2"/>
          <p:cNvGrpSpPr/>
          <p:nvPr/>
        </p:nvGrpSpPr>
        <p:grpSpPr>
          <a:xfrm>
            <a:off x="6523695" y="-453482"/>
            <a:ext cx="161563" cy="1013993"/>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 name="Google Shape;28;p2"/>
          <p:cNvGrpSpPr/>
          <p:nvPr/>
        </p:nvGrpSpPr>
        <p:grpSpPr>
          <a:xfrm>
            <a:off x="334156" y="3203068"/>
            <a:ext cx="251533" cy="3291139"/>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3" name="Google Shape;33;p2"/>
          <p:cNvSpPr/>
          <p:nvPr/>
        </p:nvSpPr>
        <p:spPr>
          <a:xfrm>
            <a:off x="11914302" y="14"/>
            <a:ext cx="11285" cy="3359516"/>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862484" y="28595"/>
            <a:ext cx="11285" cy="225209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5" name="Google Shape;35;p2"/>
          <p:cNvGrpSpPr/>
          <p:nvPr/>
        </p:nvGrpSpPr>
        <p:grpSpPr>
          <a:xfrm>
            <a:off x="2718253" y="231877"/>
            <a:ext cx="76799" cy="1109065"/>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316156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4091567" y="4100433"/>
            <a:ext cx="4074400" cy="73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3200">
                <a:solidFill>
                  <a:schemeClr val="accent1"/>
                </a:solidFill>
              </a:defRPr>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177" name="Google Shape;177;p11"/>
          <p:cNvSpPr txBox="1">
            <a:spLocks noGrp="1"/>
          </p:cNvSpPr>
          <p:nvPr>
            <p:ph type="subTitle" idx="1"/>
          </p:nvPr>
        </p:nvSpPr>
        <p:spPr>
          <a:xfrm>
            <a:off x="3110667" y="2398767"/>
            <a:ext cx="5970800" cy="105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US"/>
              <a:t>Click to edit Master subtitle style</a:t>
            </a:r>
            <a:endParaRPr/>
          </a:p>
        </p:txBody>
      </p:sp>
      <p:sp>
        <p:nvSpPr>
          <p:cNvPr id="178" name="Google Shape;178;p11"/>
          <p:cNvSpPr/>
          <p:nvPr/>
        </p:nvSpPr>
        <p:spPr>
          <a:xfrm>
            <a:off x="2161559" y="3854151"/>
            <a:ext cx="161597" cy="161912"/>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9" name="Google Shape;179;p11"/>
          <p:cNvSpPr/>
          <p:nvPr/>
        </p:nvSpPr>
        <p:spPr>
          <a:xfrm>
            <a:off x="1651653" y="2809179"/>
            <a:ext cx="161912" cy="161912"/>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0" name="Google Shape;180;p11"/>
          <p:cNvSpPr/>
          <p:nvPr/>
        </p:nvSpPr>
        <p:spPr>
          <a:xfrm>
            <a:off x="11613365" y="6428661"/>
            <a:ext cx="130745" cy="13106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1" name="Google Shape;181;p11"/>
          <p:cNvSpPr/>
          <p:nvPr/>
        </p:nvSpPr>
        <p:spPr>
          <a:xfrm>
            <a:off x="367559" y="2076079"/>
            <a:ext cx="77112" cy="767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2" name="Google Shape;182;p11"/>
          <p:cNvSpPr/>
          <p:nvPr/>
        </p:nvSpPr>
        <p:spPr>
          <a:xfrm>
            <a:off x="11018231" y="3938241"/>
            <a:ext cx="138781" cy="139096"/>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3" name="Google Shape;183;p11"/>
          <p:cNvGrpSpPr/>
          <p:nvPr/>
        </p:nvGrpSpPr>
        <p:grpSpPr>
          <a:xfrm>
            <a:off x="10956009" y="4769030"/>
            <a:ext cx="251848" cy="1575375"/>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7" name="Google Shape;187;p11"/>
          <p:cNvSpPr/>
          <p:nvPr/>
        </p:nvSpPr>
        <p:spPr>
          <a:xfrm>
            <a:off x="11625061" y="1553176"/>
            <a:ext cx="107336" cy="107301"/>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88" name="Google Shape;188;p11"/>
          <p:cNvGrpSpPr/>
          <p:nvPr/>
        </p:nvGrpSpPr>
        <p:grpSpPr>
          <a:xfrm>
            <a:off x="10025796" y="4324424"/>
            <a:ext cx="130745" cy="1530128"/>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1" name="Google Shape;191;p11"/>
          <p:cNvGrpSpPr/>
          <p:nvPr/>
        </p:nvGrpSpPr>
        <p:grpSpPr>
          <a:xfrm>
            <a:off x="1074428" y="3938218"/>
            <a:ext cx="161563" cy="1013993"/>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4" name="Google Shape;194;p11"/>
          <p:cNvGrpSpPr/>
          <p:nvPr/>
        </p:nvGrpSpPr>
        <p:grpSpPr>
          <a:xfrm>
            <a:off x="334156" y="3203068"/>
            <a:ext cx="251533" cy="3291139"/>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9" name="Google Shape;199;p11"/>
          <p:cNvSpPr/>
          <p:nvPr/>
        </p:nvSpPr>
        <p:spPr>
          <a:xfrm>
            <a:off x="11076286" y="-511969"/>
            <a:ext cx="11285" cy="3359516"/>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0" name="Google Shape;200;p11"/>
          <p:cNvSpPr/>
          <p:nvPr/>
        </p:nvSpPr>
        <p:spPr>
          <a:xfrm>
            <a:off x="862484" y="28595"/>
            <a:ext cx="11285" cy="225209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01" name="Google Shape;201;p11"/>
          <p:cNvGrpSpPr/>
          <p:nvPr/>
        </p:nvGrpSpPr>
        <p:grpSpPr>
          <a:xfrm>
            <a:off x="2718253" y="231877"/>
            <a:ext cx="76799" cy="1109065"/>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4" name="Google Shape;204;p11"/>
          <p:cNvSpPr/>
          <p:nvPr/>
        </p:nvSpPr>
        <p:spPr>
          <a:xfrm>
            <a:off x="10109787" y="2446045"/>
            <a:ext cx="161912" cy="161912"/>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05" name="Google Shape;205;p11"/>
          <p:cNvGrpSpPr/>
          <p:nvPr/>
        </p:nvGrpSpPr>
        <p:grpSpPr>
          <a:xfrm>
            <a:off x="6560227" y="-661988"/>
            <a:ext cx="251848" cy="1575375"/>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9" name="Google Shape;209;p11"/>
          <p:cNvSpPr/>
          <p:nvPr/>
        </p:nvSpPr>
        <p:spPr>
          <a:xfrm>
            <a:off x="9446406" y="732763"/>
            <a:ext cx="107301" cy="107301"/>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10" name="Google Shape;210;p11"/>
          <p:cNvGrpSpPr/>
          <p:nvPr/>
        </p:nvGrpSpPr>
        <p:grpSpPr>
          <a:xfrm>
            <a:off x="4040628" y="-298465"/>
            <a:ext cx="161563" cy="1013993"/>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13" name="Google Shape;213;p11"/>
          <p:cNvGrpSpPr/>
          <p:nvPr/>
        </p:nvGrpSpPr>
        <p:grpSpPr>
          <a:xfrm>
            <a:off x="3075057" y="3425629"/>
            <a:ext cx="265649" cy="3771913"/>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45501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2311633" y="1142200"/>
            <a:ext cx="7568800" cy="1640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0666">
                <a:solidFill>
                  <a:schemeClr val="accent2"/>
                </a:solidFill>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219" name="Google Shape;219;p12"/>
          <p:cNvSpPr txBox="1">
            <a:spLocks noGrp="1"/>
          </p:cNvSpPr>
          <p:nvPr>
            <p:ph type="body" idx="1"/>
          </p:nvPr>
        </p:nvSpPr>
        <p:spPr>
          <a:xfrm>
            <a:off x="4277433" y="2782600"/>
            <a:ext cx="3637200" cy="954000"/>
          </a:xfrm>
          <a:prstGeom prst="rect">
            <a:avLst/>
          </a:prstGeom>
        </p:spPr>
        <p:txBody>
          <a:bodyPr spcFirstLastPara="1" wrap="square" lIns="91425" tIns="91425" rIns="91425" bIns="91425" anchor="t" anchorCtr="0">
            <a:noAutofit/>
          </a:bodyPr>
          <a:lstStyle>
            <a:lvl1pPr marL="609585" lvl="0" indent="-457189" algn="ctr">
              <a:spcBef>
                <a:spcPts val="0"/>
              </a:spcBef>
              <a:spcAft>
                <a:spcPts val="0"/>
              </a:spcAft>
              <a:buSzPts val="1800"/>
              <a:buChar char="●"/>
              <a:defRPr/>
            </a:lvl1pPr>
            <a:lvl2pPr marL="1219170" lvl="1" indent="-423323" algn="ctr">
              <a:spcBef>
                <a:spcPts val="2133"/>
              </a:spcBef>
              <a:spcAft>
                <a:spcPts val="0"/>
              </a:spcAft>
              <a:buSzPts val="1400"/>
              <a:buChar char="○"/>
              <a:defRPr/>
            </a:lvl2pPr>
            <a:lvl3pPr marL="1828754" lvl="2" indent="-423323" algn="ctr">
              <a:spcBef>
                <a:spcPts val="2133"/>
              </a:spcBef>
              <a:spcAft>
                <a:spcPts val="0"/>
              </a:spcAft>
              <a:buSzPts val="1400"/>
              <a:buChar char="■"/>
              <a:defRPr/>
            </a:lvl3pPr>
            <a:lvl4pPr marL="2438339" lvl="3" indent="-423323" algn="ctr">
              <a:spcBef>
                <a:spcPts val="2133"/>
              </a:spcBef>
              <a:spcAft>
                <a:spcPts val="0"/>
              </a:spcAft>
              <a:buSzPts val="1400"/>
              <a:buChar char="●"/>
              <a:defRPr/>
            </a:lvl4pPr>
            <a:lvl5pPr marL="3047924" lvl="4" indent="-423323" algn="ctr">
              <a:spcBef>
                <a:spcPts val="2133"/>
              </a:spcBef>
              <a:spcAft>
                <a:spcPts val="0"/>
              </a:spcAft>
              <a:buSzPts val="1400"/>
              <a:buChar char="○"/>
              <a:defRPr/>
            </a:lvl5pPr>
            <a:lvl6pPr marL="3657509" lvl="5" indent="-423323" algn="ctr">
              <a:spcBef>
                <a:spcPts val="2133"/>
              </a:spcBef>
              <a:spcAft>
                <a:spcPts val="0"/>
              </a:spcAft>
              <a:buSzPts val="1400"/>
              <a:buChar char="■"/>
              <a:defRPr/>
            </a:lvl6pPr>
            <a:lvl7pPr marL="4267093" lvl="6" indent="-423323" algn="ctr">
              <a:spcBef>
                <a:spcPts val="2133"/>
              </a:spcBef>
              <a:spcAft>
                <a:spcPts val="0"/>
              </a:spcAft>
              <a:buSzPts val="1400"/>
              <a:buChar char="●"/>
              <a:defRPr/>
            </a:lvl7pPr>
            <a:lvl8pPr marL="4876678" lvl="7" indent="-423323" algn="ctr">
              <a:spcBef>
                <a:spcPts val="2133"/>
              </a:spcBef>
              <a:spcAft>
                <a:spcPts val="0"/>
              </a:spcAft>
              <a:buSzPts val="1400"/>
              <a:buChar char="○"/>
              <a:defRPr/>
            </a:lvl8pPr>
            <a:lvl9pPr marL="5486263" lvl="8" indent="-423323" algn="ctr">
              <a:spcBef>
                <a:spcPts val="2133"/>
              </a:spcBef>
              <a:spcAft>
                <a:spcPts val="2133"/>
              </a:spcAft>
              <a:buSzPts val="1400"/>
              <a:buChar char="■"/>
              <a:defRPr/>
            </a:lvl9pPr>
          </a:lstStyle>
          <a:p>
            <a:pPr lvl="0"/>
            <a:r>
              <a:rPr lang="en-US"/>
              <a:t>Click to edit Master text styles</a:t>
            </a:r>
          </a:p>
        </p:txBody>
      </p:sp>
      <p:grpSp>
        <p:nvGrpSpPr>
          <p:cNvPr id="220" name="Google Shape;220;p12"/>
          <p:cNvGrpSpPr/>
          <p:nvPr/>
        </p:nvGrpSpPr>
        <p:grpSpPr>
          <a:xfrm>
            <a:off x="963261" y="4550055"/>
            <a:ext cx="10265493" cy="2511284"/>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9493350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8572036" y="5106240"/>
            <a:ext cx="32376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867"/>
            </a:lvl1pPr>
            <a:lvl2pPr lvl="1" rtl="0">
              <a:lnSpc>
                <a:spcPct val="100000"/>
              </a:lnSpc>
              <a:spcBef>
                <a:spcPts val="0"/>
              </a:spcBef>
              <a:spcAft>
                <a:spcPts val="0"/>
              </a:spcAft>
              <a:buClr>
                <a:srgbClr val="000000"/>
              </a:buClr>
              <a:buSzPts val="1000"/>
              <a:buNone/>
              <a:defRPr sz="1333">
                <a:solidFill>
                  <a:srgbClr val="000000"/>
                </a:solidFill>
              </a:defRPr>
            </a:lvl2pPr>
            <a:lvl3pPr lvl="2" rtl="0">
              <a:lnSpc>
                <a:spcPct val="100000"/>
              </a:lnSpc>
              <a:spcBef>
                <a:spcPts val="0"/>
              </a:spcBef>
              <a:spcAft>
                <a:spcPts val="0"/>
              </a:spcAft>
              <a:buClr>
                <a:srgbClr val="000000"/>
              </a:buClr>
              <a:buSzPts val="1000"/>
              <a:buNone/>
              <a:defRPr sz="1333">
                <a:solidFill>
                  <a:srgbClr val="000000"/>
                </a:solidFill>
              </a:defRPr>
            </a:lvl3pPr>
            <a:lvl4pPr lvl="3" rtl="0">
              <a:lnSpc>
                <a:spcPct val="100000"/>
              </a:lnSpc>
              <a:spcBef>
                <a:spcPts val="0"/>
              </a:spcBef>
              <a:spcAft>
                <a:spcPts val="0"/>
              </a:spcAft>
              <a:buClr>
                <a:srgbClr val="000000"/>
              </a:buClr>
              <a:buSzPts val="1000"/>
              <a:buNone/>
              <a:defRPr sz="1333">
                <a:solidFill>
                  <a:srgbClr val="000000"/>
                </a:solidFill>
              </a:defRPr>
            </a:lvl4pPr>
            <a:lvl5pPr lvl="4" rtl="0">
              <a:lnSpc>
                <a:spcPct val="100000"/>
              </a:lnSpc>
              <a:spcBef>
                <a:spcPts val="0"/>
              </a:spcBef>
              <a:spcAft>
                <a:spcPts val="0"/>
              </a:spcAft>
              <a:buClr>
                <a:srgbClr val="000000"/>
              </a:buClr>
              <a:buSzPts val="1000"/>
              <a:buNone/>
              <a:defRPr sz="1333">
                <a:solidFill>
                  <a:srgbClr val="000000"/>
                </a:solidFill>
              </a:defRPr>
            </a:lvl5pPr>
            <a:lvl6pPr lvl="5" rtl="0">
              <a:lnSpc>
                <a:spcPct val="100000"/>
              </a:lnSpc>
              <a:spcBef>
                <a:spcPts val="0"/>
              </a:spcBef>
              <a:spcAft>
                <a:spcPts val="0"/>
              </a:spcAft>
              <a:buClr>
                <a:srgbClr val="000000"/>
              </a:buClr>
              <a:buSzPts val="1000"/>
              <a:buNone/>
              <a:defRPr sz="1333">
                <a:solidFill>
                  <a:srgbClr val="000000"/>
                </a:solidFill>
              </a:defRPr>
            </a:lvl6pPr>
            <a:lvl7pPr lvl="6" rtl="0">
              <a:lnSpc>
                <a:spcPct val="100000"/>
              </a:lnSpc>
              <a:spcBef>
                <a:spcPts val="0"/>
              </a:spcBef>
              <a:spcAft>
                <a:spcPts val="0"/>
              </a:spcAft>
              <a:buClr>
                <a:srgbClr val="000000"/>
              </a:buClr>
              <a:buSzPts val="1000"/>
              <a:buNone/>
              <a:defRPr sz="1333">
                <a:solidFill>
                  <a:srgbClr val="000000"/>
                </a:solidFill>
              </a:defRPr>
            </a:lvl7pPr>
            <a:lvl8pPr lvl="7" rtl="0">
              <a:lnSpc>
                <a:spcPct val="100000"/>
              </a:lnSpc>
              <a:spcBef>
                <a:spcPts val="0"/>
              </a:spcBef>
              <a:spcAft>
                <a:spcPts val="0"/>
              </a:spcAft>
              <a:buClr>
                <a:srgbClr val="000000"/>
              </a:buClr>
              <a:buSzPts val="1000"/>
              <a:buNone/>
              <a:defRPr sz="1333">
                <a:solidFill>
                  <a:srgbClr val="000000"/>
                </a:solidFill>
              </a:defRPr>
            </a:lvl8pPr>
            <a:lvl9pPr lvl="8"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258" name="Google Shape;258;p13"/>
          <p:cNvSpPr/>
          <p:nvPr/>
        </p:nvSpPr>
        <p:spPr>
          <a:xfrm>
            <a:off x="10196500" y="1266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9" name="Google Shape;259;p13"/>
          <p:cNvSpPr/>
          <p:nvPr/>
        </p:nvSpPr>
        <p:spPr>
          <a:xfrm>
            <a:off x="11981133" y="548900"/>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 name="Google Shape;260;p13"/>
          <p:cNvSpPr/>
          <p:nvPr/>
        </p:nvSpPr>
        <p:spPr>
          <a:xfrm>
            <a:off x="11145934" y="7411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1" name="Google Shape;261;p13"/>
          <p:cNvSpPr/>
          <p:nvPr/>
        </p:nvSpPr>
        <p:spPr>
          <a:xfrm>
            <a:off x="12162800" y="979000"/>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2" name="Google Shape;262;p13"/>
          <p:cNvSpPr/>
          <p:nvPr/>
        </p:nvSpPr>
        <p:spPr>
          <a:xfrm>
            <a:off x="11731467" y="1451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3" name="Google Shape;263;p13"/>
          <p:cNvSpPr/>
          <p:nvPr/>
        </p:nvSpPr>
        <p:spPr>
          <a:xfrm>
            <a:off x="8132457" y="-200800"/>
            <a:ext cx="128060" cy="127283"/>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4" name="Google Shape;264;p13"/>
          <p:cNvSpPr/>
          <p:nvPr/>
        </p:nvSpPr>
        <p:spPr>
          <a:xfrm>
            <a:off x="8936698" y="592715"/>
            <a:ext cx="127324" cy="127283"/>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5" name="Google Shape;265;p13"/>
          <p:cNvSpPr/>
          <p:nvPr/>
        </p:nvSpPr>
        <p:spPr>
          <a:xfrm>
            <a:off x="7873301" y="190963"/>
            <a:ext cx="109679" cy="10967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6" name="Google Shape;266;p13"/>
          <p:cNvSpPr/>
          <p:nvPr/>
        </p:nvSpPr>
        <p:spPr>
          <a:xfrm>
            <a:off x="381000" y="60568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7" name="Google Shape;267;p13"/>
          <p:cNvSpPr/>
          <p:nvPr/>
        </p:nvSpPr>
        <p:spPr>
          <a:xfrm>
            <a:off x="585534" y="6404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8" name="Google Shape;268;p13"/>
          <p:cNvSpPr txBox="1">
            <a:spLocks noGrp="1"/>
          </p:cNvSpPr>
          <p:nvPr>
            <p:ph type="ctrTitle"/>
          </p:nvPr>
        </p:nvSpPr>
        <p:spPr>
          <a:xfrm>
            <a:off x="1294419" y="4529067"/>
            <a:ext cx="28700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667">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9pPr>
          </a:lstStyle>
          <a:p>
            <a:r>
              <a:rPr lang="en-US"/>
              <a:t>Click to edit Master title style</a:t>
            </a:r>
            <a:endParaRPr/>
          </a:p>
        </p:txBody>
      </p:sp>
      <p:sp>
        <p:nvSpPr>
          <p:cNvPr id="269" name="Google Shape;269;p13"/>
          <p:cNvSpPr txBox="1">
            <a:spLocks noGrp="1"/>
          </p:cNvSpPr>
          <p:nvPr>
            <p:ph type="subTitle" idx="2"/>
          </p:nvPr>
        </p:nvSpPr>
        <p:spPr>
          <a:xfrm>
            <a:off x="1294419" y="5106240"/>
            <a:ext cx="32376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867"/>
            </a:lvl1pPr>
            <a:lvl2pPr lvl="1" rtl="0">
              <a:lnSpc>
                <a:spcPct val="100000"/>
              </a:lnSpc>
              <a:spcBef>
                <a:spcPts val="0"/>
              </a:spcBef>
              <a:spcAft>
                <a:spcPts val="0"/>
              </a:spcAft>
              <a:buClr>
                <a:srgbClr val="000000"/>
              </a:buClr>
              <a:buSzPts val="1000"/>
              <a:buNone/>
              <a:defRPr sz="1333">
                <a:solidFill>
                  <a:srgbClr val="000000"/>
                </a:solidFill>
              </a:defRPr>
            </a:lvl2pPr>
            <a:lvl3pPr lvl="2" rtl="0">
              <a:lnSpc>
                <a:spcPct val="100000"/>
              </a:lnSpc>
              <a:spcBef>
                <a:spcPts val="0"/>
              </a:spcBef>
              <a:spcAft>
                <a:spcPts val="0"/>
              </a:spcAft>
              <a:buClr>
                <a:srgbClr val="000000"/>
              </a:buClr>
              <a:buSzPts val="1000"/>
              <a:buNone/>
              <a:defRPr sz="1333">
                <a:solidFill>
                  <a:srgbClr val="000000"/>
                </a:solidFill>
              </a:defRPr>
            </a:lvl3pPr>
            <a:lvl4pPr lvl="3" rtl="0">
              <a:lnSpc>
                <a:spcPct val="100000"/>
              </a:lnSpc>
              <a:spcBef>
                <a:spcPts val="0"/>
              </a:spcBef>
              <a:spcAft>
                <a:spcPts val="0"/>
              </a:spcAft>
              <a:buClr>
                <a:srgbClr val="000000"/>
              </a:buClr>
              <a:buSzPts val="1000"/>
              <a:buNone/>
              <a:defRPr sz="1333">
                <a:solidFill>
                  <a:srgbClr val="000000"/>
                </a:solidFill>
              </a:defRPr>
            </a:lvl4pPr>
            <a:lvl5pPr lvl="4" rtl="0">
              <a:lnSpc>
                <a:spcPct val="100000"/>
              </a:lnSpc>
              <a:spcBef>
                <a:spcPts val="0"/>
              </a:spcBef>
              <a:spcAft>
                <a:spcPts val="0"/>
              </a:spcAft>
              <a:buClr>
                <a:srgbClr val="000000"/>
              </a:buClr>
              <a:buSzPts val="1000"/>
              <a:buNone/>
              <a:defRPr sz="1333">
                <a:solidFill>
                  <a:srgbClr val="000000"/>
                </a:solidFill>
              </a:defRPr>
            </a:lvl5pPr>
            <a:lvl6pPr lvl="5" rtl="0">
              <a:lnSpc>
                <a:spcPct val="100000"/>
              </a:lnSpc>
              <a:spcBef>
                <a:spcPts val="0"/>
              </a:spcBef>
              <a:spcAft>
                <a:spcPts val="0"/>
              </a:spcAft>
              <a:buClr>
                <a:srgbClr val="000000"/>
              </a:buClr>
              <a:buSzPts val="1000"/>
              <a:buNone/>
              <a:defRPr sz="1333">
                <a:solidFill>
                  <a:srgbClr val="000000"/>
                </a:solidFill>
              </a:defRPr>
            </a:lvl6pPr>
            <a:lvl7pPr lvl="6" rtl="0">
              <a:lnSpc>
                <a:spcPct val="100000"/>
              </a:lnSpc>
              <a:spcBef>
                <a:spcPts val="0"/>
              </a:spcBef>
              <a:spcAft>
                <a:spcPts val="0"/>
              </a:spcAft>
              <a:buClr>
                <a:srgbClr val="000000"/>
              </a:buClr>
              <a:buSzPts val="1000"/>
              <a:buNone/>
              <a:defRPr sz="1333">
                <a:solidFill>
                  <a:srgbClr val="000000"/>
                </a:solidFill>
              </a:defRPr>
            </a:lvl7pPr>
            <a:lvl8pPr lvl="7" rtl="0">
              <a:lnSpc>
                <a:spcPct val="100000"/>
              </a:lnSpc>
              <a:spcBef>
                <a:spcPts val="0"/>
              </a:spcBef>
              <a:spcAft>
                <a:spcPts val="0"/>
              </a:spcAft>
              <a:buClr>
                <a:srgbClr val="000000"/>
              </a:buClr>
              <a:buSzPts val="1000"/>
              <a:buNone/>
              <a:defRPr sz="1333">
                <a:solidFill>
                  <a:srgbClr val="000000"/>
                </a:solidFill>
              </a:defRPr>
            </a:lvl8pPr>
            <a:lvl9pPr lvl="8"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270" name="Google Shape;270;p13"/>
          <p:cNvSpPr txBox="1">
            <a:spLocks noGrp="1"/>
          </p:cNvSpPr>
          <p:nvPr>
            <p:ph type="title" idx="3" hasCustomPrompt="1"/>
          </p:nvPr>
        </p:nvSpPr>
        <p:spPr>
          <a:xfrm>
            <a:off x="1294419" y="3527849"/>
            <a:ext cx="2338400" cy="770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6400">
                <a:solidFill>
                  <a:schemeClr val="accent2"/>
                </a:solidFill>
              </a:defRPr>
            </a:lvl1pPr>
            <a:lvl2pPr lvl="1"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4920464" y="4529067"/>
            <a:ext cx="18488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667">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9pPr>
          </a:lstStyle>
          <a:p>
            <a:r>
              <a:rPr lang="en-US"/>
              <a:t>Click to edit Master title style</a:t>
            </a:r>
            <a:endParaRPr/>
          </a:p>
        </p:txBody>
      </p:sp>
      <p:sp>
        <p:nvSpPr>
          <p:cNvPr id="272" name="Google Shape;272;p13"/>
          <p:cNvSpPr txBox="1">
            <a:spLocks noGrp="1"/>
          </p:cNvSpPr>
          <p:nvPr>
            <p:ph type="subTitle" idx="5"/>
          </p:nvPr>
        </p:nvSpPr>
        <p:spPr>
          <a:xfrm>
            <a:off x="4920455" y="5106240"/>
            <a:ext cx="32376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867"/>
            </a:lvl1pPr>
            <a:lvl2pPr lvl="1" rtl="0">
              <a:lnSpc>
                <a:spcPct val="100000"/>
              </a:lnSpc>
              <a:spcBef>
                <a:spcPts val="0"/>
              </a:spcBef>
              <a:spcAft>
                <a:spcPts val="0"/>
              </a:spcAft>
              <a:buClr>
                <a:srgbClr val="000000"/>
              </a:buClr>
              <a:buSzPts val="1000"/>
              <a:buNone/>
              <a:defRPr sz="1333">
                <a:solidFill>
                  <a:srgbClr val="000000"/>
                </a:solidFill>
              </a:defRPr>
            </a:lvl2pPr>
            <a:lvl3pPr lvl="2" rtl="0">
              <a:lnSpc>
                <a:spcPct val="100000"/>
              </a:lnSpc>
              <a:spcBef>
                <a:spcPts val="0"/>
              </a:spcBef>
              <a:spcAft>
                <a:spcPts val="0"/>
              </a:spcAft>
              <a:buClr>
                <a:srgbClr val="000000"/>
              </a:buClr>
              <a:buSzPts val="1000"/>
              <a:buNone/>
              <a:defRPr sz="1333">
                <a:solidFill>
                  <a:srgbClr val="000000"/>
                </a:solidFill>
              </a:defRPr>
            </a:lvl3pPr>
            <a:lvl4pPr lvl="3" rtl="0">
              <a:lnSpc>
                <a:spcPct val="100000"/>
              </a:lnSpc>
              <a:spcBef>
                <a:spcPts val="0"/>
              </a:spcBef>
              <a:spcAft>
                <a:spcPts val="0"/>
              </a:spcAft>
              <a:buClr>
                <a:srgbClr val="000000"/>
              </a:buClr>
              <a:buSzPts val="1000"/>
              <a:buNone/>
              <a:defRPr sz="1333">
                <a:solidFill>
                  <a:srgbClr val="000000"/>
                </a:solidFill>
              </a:defRPr>
            </a:lvl4pPr>
            <a:lvl5pPr lvl="4" rtl="0">
              <a:lnSpc>
                <a:spcPct val="100000"/>
              </a:lnSpc>
              <a:spcBef>
                <a:spcPts val="0"/>
              </a:spcBef>
              <a:spcAft>
                <a:spcPts val="0"/>
              </a:spcAft>
              <a:buClr>
                <a:srgbClr val="000000"/>
              </a:buClr>
              <a:buSzPts val="1000"/>
              <a:buNone/>
              <a:defRPr sz="1333">
                <a:solidFill>
                  <a:srgbClr val="000000"/>
                </a:solidFill>
              </a:defRPr>
            </a:lvl5pPr>
            <a:lvl6pPr lvl="5" rtl="0">
              <a:lnSpc>
                <a:spcPct val="100000"/>
              </a:lnSpc>
              <a:spcBef>
                <a:spcPts val="0"/>
              </a:spcBef>
              <a:spcAft>
                <a:spcPts val="0"/>
              </a:spcAft>
              <a:buClr>
                <a:srgbClr val="000000"/>
              </a:buClr>
              <a:buSzPts val="1000"/>
              <a:buNone/>
              <a:defRPr sz="1333">
                <a:solidFill>
                  <a:srgbClr val="000000"/>
                </a:solidFill>
              </a:defRPr>
            </a:lvl6pPr>
            <a:lvl7pPr lvl="6" rtl="0">
              <a:lnSpc>
                <a:spcPct val="100000"/>
              </a:lnSpc>
              <a:spcBef>
                <a:spcPts val="0"/>
              </a:spcBef>
              <a:spcAft>
                <a:spcPts val="0"/>
              </a:spcAft>
              <a:buClr>
                <a:srgbClr val="000000"/>
              </a:buClr>
              <a:buSzPts val="1000"/>
              <a:buNone/>
              <a:defRPr sz="1333">
                <a:solidFill>
                  <a:srgbClr val="000000"/>
                </a:solidFill>
              </a:defRPr>
            </a:lvl7pPr>
            <a:lvl8pPr lvl="7" rtl="0">
              <a:lnSpc>
                <a:spcPct val="100000"/>
              </a:lnSpc>
              <a:spcBef>
                <a:spcPts val="0"/>
              </a:spcBef>
              <a:spcAft>
                <a:spcPts val="0"/>
              </a:spcAft>
              <a:buClr>
                <a:srgbClr val="000000"/>
              </a:buClr>
              <a:buSzPts val="1000"/>
              <a:buNone/>
              <a:defRPr sz="1333">
                <a:solidFill>
                  <a:srgbClr val="000000"/>
                </a:solidFill>
              </a:defRPr>
            </a:lvl8pPr>
            <a:lvl9pPr lvl="8"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273" name="Google Shape;273;p13"/>
          <p:cNvSpPr txBox="1">
            <a:spLocks noGrp="1"/>
          </p:cNvSpPr>
          <p:nvPr>
            <p:ph type="title" idx="6" hasCustomPrompt="1"/>
          </p:nvPr>
        </p:nvSpPr>
        <p:spPr>
          <a:xfrm>
            <a:off x="4920455" y="3527849"/>
            <a:ext cx="2338400" cy="770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6400">
                <a:solidFill>
                  <a:schemeClr val="accent3"/>
                </a:solidFill>
              </a:defRPr>
            </a:lvl1pPr>
            <a:lvl2pPr lvl="1"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825100" y="548900"/>
            <a:ext cx="6101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275" name="Google Shape;275;p13"/>
          <p:cNvSpPr txBox="1">
            <a:spLocks noGrp="1"/>
          </p:cNvSpPr>
          <p:nvPr>
            <p:ph type="ctrTitle" idx="8"/>
          </p:nvPr>
        </p:nvSpPr>
        <p:spPr>
          <a:xfrm>
            <a:off x="8571248" y="4503651"/>
            <a:ext cx="30024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667">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9pPr>
          </a:lstStyle>
          <a:p>
            <a:r>
              <a:rPr lang="en-US"/>
              <a:t>Click to edit Master title style</a:t>
            </a:r>
            <a:endParaRPr/>
          </a:p>
        </p:txBody>
      </p:sp>
      <p:sp>
        <p:nvSpPr>
          <p:cNvPr id="276" name="Google Shape;276;p13"/>
          <p:cNvSpPr txBox="1">
            <a:spLocks noGrp="1"/>
          </p:cNvSpPr>
          <p:nvPr>
            <p:ph type="title" idx="9" hasCustomPrompt="1"/>
          </p:nvPr>
        </p:nvSpPr>
        <p:spPr>
          <a:xfrm>
            <a:off x="8571248" y="3527849"/>
            <a:ext cx="2338400" cy="770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6400">
                <a:solidFill>
                  <a:schemeClr val="accent1"/>
                </a:solidFill>
              </a:defRPr>
            </a:lvl1pPr>
            <a:lvl2pPr lvl="1"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8572036" y="4529067"/>
            <a:ext cx="30024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667">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600">
                <a:solidFill>
                  <a:srgbClr val="000000"/>
                </a:solidFill>
                <a:latin typeface="Advent Pro SemiBold"/>
                <a:ea typeface="Advent Pro SemiBold"/>
                <a:cs typeface="Advent Pro SemiBold"/>
                <a:sym typeface="Advent Pro SemiBold"/>
              </a:defRPr>
            </a:lvl9pPr>
          </a:lstStyle>
          <a:p>
            <a:r>
              <a:rPr lang="en-US"/>
              <a:t>Click to edit Master title style</a:t>
            </a:r>
            <a:endParaRPr/>
          </a:p>
        </p:txBody>
      </p:sp>
    </p:spTree>
    <p:extLst>
      <p:ext uri="{BB962C8B-B14F-4D97-AF65-F5344CB8AC3E}">
        <p14:creationId xmlns:p14="http://schemas.microsoft.com/office/powerpoint/2010/main" val="2051849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6261975" y="1820105"/>
            <a:ext cx="35408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32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280" name="Google Shape;280;p14"/>
          <p:cNvSpPr txBox="1">
            <a:spLocks noGrp="1"/>
          </p:cNvSpPr>
          <p:nvPr>
            <p:ph type="subTitle" idx="1"/>
          </p:nvPr>
        </p:nvSpPr>
        <p:spPr>
          <a:xfrm>
            <a:off x="6261975" y="2446855"/>
            <a:ext cx="4052400" cy="125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21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281" name="Google Shape;281;p14"/>
          <p:cNvSpPr txBox="1">
            <a:spLocks noGrp="1"/>
          </p:cNvSpPr>
          <p:nvPr>
            <p:ph type="ctrTitle" idx="2"/>
          </p:nvPr>
        </p:nvSpPr>
        <p:spPr>
          <a:xfrm>
            <a:off x="2533533" y="4170589"/>
            <a:ext cx="3297200" cy="8596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32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282" name="Google Shape;282;p14"/>
          <p:cNvSpPr txBox="1">
            <a:spLocks noGrp="1"/>
          </p:cNvSpPr>
          <p:nvPr>
            <p:ph type="subTitle" idx="3"/>
          </p:nvPr>
        </p:nvSpPr>
        <p:spPr>
          <a:xfrm>
            <a:off x="1778500" y="4797853"/>
            <a:ext cx="4052400" cy="1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21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283" name="Google Shape;283;p14"/>
          <p:cNvSpPr/>
          <p:nvPr/>
        </p:nvSpPr>
        <p:spPr>
          <a:xfrm>
            <a:off x="9508517" y="487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4" name="Google Shape;284;p14"/>
          <p:cNvSpPr/>
          <p:nvPr/>
        </p:nvSpPr>
        <p:spPr>
          <a:xfrm>
            <a:off x="11204251" y="2911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5" name="Google Shape;285;p14"/>
          <p:cNvSpPr/>
          <p:nvPr/>
        </p:nvSpPr>
        <p:spPr>
          <a:xfrm>
            <a:off x="10369051" y="483434"/>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6" name="Google Shape;286;p14"/>
          <p:cNvSpPr/>
          <p:nvPr/>
        </p:nvSpPr>
        <p:spPr>
          <a:xfrm>
            <a:off x="11385918" y="7212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87" name="Google Shape;287;p14"/>
          <p:cNvGrpSpPr/>
          <p:nvPr/>
        </p:nvGrpSpPr>
        <p:grpSpPr>
          <a:xfrm>
            <a:off x="8834845" y="-219415"/>
            <a:ext cx="161563" cy="1013993"/>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0" name="Google Shape;290;p14"/>
          <p:cNvSpPr/>
          <p:nvPr/>
        </p:nvSpPr>
        <p:spPr>
          <a:xfrm>
            <a:off x="424284" y="58918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1" name="Google Shape;291;p14"/>
          <p:cNvSpPr/>
          <p:nvPr/>
        </p:nvSpPr>
        <p:spPr>
          <a:xfrm>
            <a:off x="605951" y="63219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2" name="Google Shape;292;p14"/>
          <p:cNvSpPr txBox="1">
            <a:spLocks noGrp="1"/>
          </p:cNvSpPr>
          <p:nvPr>
            <p:ph type="ctrTitle" idx="4"/>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Tree>
    <p:extLst>
      <p:ext uri="{BB962C8B-B14F-4D97-AF65-F5344CB8AC3E}">
        <p14:creationId xmlns:p14="http://schemas.microsoft.com/office/powerpoint/2010/main" val="31927931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93"/>
        <p:cNvGrpSpPr/>
        <p:nvPr/>
      </p:nvGrpSpPr>
      <p:grpSpPr>
        <a:xfrm>
          <a:off x="0" y="0"/>
          <a:ext cx="0" cy="0"/>
          <a:chOff x="0" y="0"/>
          <a:chExt cx="0" cy="0"/>
        </a:xfrm>
      </p:grpSpPr>
      <p:sp>
        <p:nvSpPr>
          <p:cNvPr id="294" name="Google Shape;294;p15"/>
          <p:cNvSpPr/>
          <p:nvPr/>
        </p:nvSpPr>
        <p:spPr>
          <a:xfrm>
            <a:off x="9508517" y="487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5" name="Google Shape;295;p15"/>
          <p:cNvSpPr/>
          <p:nvPr/>
        </p:nvSpPr>
        <p:spPr>
          <a:xfrm>
            <a:off x="11204251" y="2911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6" name="Google Shape;296;p15"/>
          <p:cNvSpPr/>
          <p:nvPr/>
        </p:nvSpPr>
        <p:spPr>
          <a:xfrm>
            <a:off x="10369051" y="483434"/>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7" name="Google Shape;297;p15"/>
          <p:cNvSpPr/>
          <p:nvPr/>
        </p:nvSpPr>
        <p:spPr>
          <a:xfrm>
            <a:off x="11385918" y="7212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98" name="Google Shape;298;p15"/>
          <p:cNvGrpSpPr/>
          <p:nvPr/>
        </p:nvGrpSpPr>
        <p:grpSpPr>
          <a:xfrm>
            <a:off x="8834845" y="-219415"/>
            <a:ext cx="161563" cy="1013993"/>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01" name="Google Shape;301;p15"/>
          <p:cNvSpPr/>
          <p:nvPr/>
        </p:nvSpPr>
        <p:spPr>
          <a:xfrm>
            <a:off x="424284" y="58918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2" name="Google Shape;302;p15"/>
          <p:cNvSpPr/>
          <p:nvPr/>
        </p:nvSpPr>
        <p:spPr>
          <a:xfrm>
            <a:off x="605951" y="63219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3" name="Google Shape;303;p15"/>
          <p:cNvSpPr txBox="1">
            <a:spLocks noGrp="1"/>
          </p:cNvSpPr>
          <p:nvPr>
            <p:ph type="ctrTitle"/>
          </p:nvPr>
        </p:nvSpPr>
        <p:spPr>
          <a:xfrm>
            <a:off x="1188301" y="1689933"/>
            <a:ext cx="2508400" cy="8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04" name="Google Shape;304;p15"/>
          <p:cNvSpPr txBox="1">
            <a:spLocks noGrp="1"/>
          </p:cNvSpPr>
          <p:nvPr>
            <p:ph type="subTitle" idx="1"/>
          </p:nvPr>
        </p:nvSpPr>
        <p:spPr>
          <a:xfrm>
            <a:off x="1188301" y="4654800"/>
            <a:ext cx="2508400" cy="148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05" name="Google Shape;305;p15"/>
          <p:cNvSpPr txBox="1">
            <a:spLocks noGrp="1"/>
          </p:cNvSpPr>
          <p:nvPr>
            <p:ph type="ctrTitle" idx="2"/>
          </p:nvPr>
        </p:nvSpPr>
        <p:spPr>
          <a:xfrm>
            <a:off x="4670897" y="1689933"/>
            <a:ext cx="2508400" cy="8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06" name="Google Shape;306;p15"/>
          <p:cNvSpPr txBox="1">
            <a:spLocks noGrp="1"/>
          </p:cNvSpPr>
          <p:nvPr>
            <p:ph type="subTitle" idx="3"/>
          </p:nvPr>
        </p:nvSpPr>
        <p:spPr>
          <a:xfrm>
            <a:off x="4670897" y="4654800"/>
            <a:ext cx="2508400" cy="148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07" name="Google Shape;307;p15"/>
          <p:cNvSpPr txBox="1">
            <a:spLocks noGrp="1"/>
          </p:cNvSpPr>
          <p:nvPr>
            <p:ph type="ctrTitle" idx="4"/>
          </p:nvPr>
        </p:nvSpPr>
        <p:spPr>
          <a:xfrm>
            <a:off x="8166125" y="1689933"/>
            <a:ext cx="2508400" cy="8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08" name="Google Shape;308;p15"/>
          <p:cNvSpPr txBox="1">
            <a:spLocks noGrp="1"/>
          </p:cNvSpPr>
          <p:nvPr>
            <p:ph type="subTitle" idx="5"/>
          </p:nvPr>
        </p:nvSpPr>
        <p:spPr>
          <a:xfrm>
            <a:off x="8166125" y="4654800"/>
            <a:ext cx="2508400" cy="148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09" name="Google Shape;309;p15"/>
          <p:cNvSpPr txBox="1">
            <a:spLocks noGrp="1"/>
          </p:cNvSpPr>
          <p:nvPr>
            <p:ph type="ctrTitle" idx="6"/>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Tree>
    <p:extLst>
      <p:ext uri="{BB962C8B-B14F-4D97-AF65-F5344CB8AC3E}">
        <p14:creationId xmlns:p14="http://schemas.microsoft.com/office/powerpoint/2010/main" val="17156968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495367" y="3069600"/>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12" name="Google Shape;312;p16"/>
          <p:cNvSpPr txBox="1">
            <a:spLocks noGrp="1"/>
          </p:cNvSpPr>
          <p:nvPr>
            <p:ph type="subTitle" idx="1"/>
          </p:nvPr>
        </p:nvSpPr>
        <p:spPr>
          <a:xfrm>
            <a:off x="1282567" y="2191668"/>
            <a:ext cx="29340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13" name="Google Shape;313;p16"/>
          <p:cNvSpPr txBox="1">
            <a:spLocks noGrp="1"/>
          </p:cNvSpPr>
          <p:nvPr>
            <p:ph type="ctrTitle" idx="2"/>
          </p:nvPr>
        </p:nvSpPr>
        <p:spPr>
          <a:xfrm>
            <a:off x="4837684" y="3069600"/>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14" name="Google Shape;314;p16"/>
          <p:cNvSpPr txBox="1">
            <a:spLocks noGrp="1"/>
          </p:cNvSpPr>
          <p:nvPr>
            <p:ph type="subTitle" idx="3"/>
          </p:nvPr>
        </p:nvSpPr>
        <p:spPr>
          <a:xfrm>
            <a:off x="4624884" y="2191679"/>
            <a:ext cx="29340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15" name="Google Shape;315;p16"/>
          <p:cNvSpPr txBox="1">
            <a:spLocks noGrp="1"/>
          </p:cNvSpPr>
          <p:nvPr>
            <p:ph type="ctrTitle" idx="4"/>
          </p:nvPr>
        </p:nvSpPr>
        <p:spPr>
          <a:xfrm>
            <a:off x="8190165" y="3069600"/>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16" name="Google Shape;316;p16"/>
          <p:cNvSpPr txBox="1">
            <a:spLocks noGrp="1"/>
          </p:cNvSpPr>
          <p:nvPr>
            <p:ph type="subTitle" idx="5"/>
          </p:nvPr>
        </p:nvSpPr>
        <p:spPr>
          <a:xfrm>
            <a:off x="7930565" y="2191668"/>
            <a:ext cx="30276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17" name="Google Shape;317;p16"/>
          <p:cNvSpPr txBox="1">
            <a:spLocks noGrp="1"/>
          </p:cNvSpPr>
          <p:nvPr>
            <p:ph type="ctrTitle" idx="6"/>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318" name="Google Shape;318;p16"/>
          <p:cNvSpPr txBox="1">
            <a:spLocks noGrp="1"/>
          </p:cNvSpPr>
          <p:nvPr>
            <p:ph type="ctrTitle" idx="7"/>
          </p:nvPr>
        </p:nvSpPr>
        <p:spPr>
          <a:xfrm>
            <a:off x="1495367" y="5513067"/>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19" name="Google Shape;319;p16"/>
          <p:cNvSpPr txBox="1">
            <a:spLocks noGrp="1"/>
          </p:cNvSpPr>
          <p:nvPr>
            <p:ph type="subTitle" idx="8"/>
          </p:nvPr>
        </p:nvSpPr>
        <p:spPr>
          <a:xfrm>
            <a:off x="1282567" y="4639001"/>
            <a:ext cx="29340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20" name="Google Shape;320;p16"/>
          <p:cNvSpPr txBox="1">
            <a:spLocks noGrp="1"/>
          </p:cNvSpPr>
          <p:nvPr>
            <p:ph type="ctrTitle" idx="9"/>
          </p:nvPr>
        </p:nvSpPr>
        <p:spPr>
          <a:xfrm>
            <a:off x="4837684" y="5513067"/>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21" name="Google Shape;321;p16"/>
          <p:cNvSpPr txBox="1">
            <a:spLocks noGrp="1"/>
          </p:cNvSpPr>
          <p:nvPr>
            <p:ph type="subTitle" idx="13"/>
          </p:nvPr>
        </p:nvSpPr>
        <p:spPr>
          <a:xfrm>
            <a:off x="4711484" y="4639001"/>
            <a:ext cx="27608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22" name="Google Shape;322;p16"/>
          <p:cNvSpPr txBox="1">
            <a:spLocks noGrp="1"/>
          </p:cNvSpPr>
          <p:nvPr>
            <p:ph type="ctrTitle" idx="14"/>
          </p:nvPr>
        </p:nvSpPr>
        <p:spPr>
          <a:xfrm>
            <a:off x="8190165" y="5513067"/>
            <a:ext cx="2508400" cy="6128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133">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323" name="Google Shape;323;p16"/>
          <p:cNvSpPr txBox="1">
            <a:spLocks noGrp="1"/>
          </p:cNvSpPr>
          <p:nvPr>
            <p:ph type="subTitle" idx="15"/>
          </p:nvPr>
        </p:nvSpPr>
        <p:spPr>
          <a:xfrm>
            <a:off x="7930565" y="4639001"/>
            <a:ext cx="3027600" cy="10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733"/>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24" name="Google Shape;324;p16"/>
          <p:cNvSpPr/>
          <p:nvPr/>
        </p:nvSpPr>
        <p:spPr>
          <a:xfrm>
            <a:off x="10097400" y="3698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5" name="Google Shape;325;p16"/>
          <p:cNvSpPr/>
          <p:nvPr/>
        </p:nvSpPr>
        <p:spPr>
          <a:xfrm>
            <a:off x="11981133" y="548900"/>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6" name="Google Shape;326;p16"/>
          <p:cNvSpPr/>
          <p:nvPr/>
        </p:nvSpPr>
        <p:spPr>
          <a:xfrm>
            <a:off x="11145934" y="7411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7" name="Google Shape;327;p16"/>
          <p:cNvSpPr/>
          <p:nvPr/>
        </p:nvSpPr>
        <p:spPr>
          <a:xfrm>
            <a:off x="12162800" y="979000"/>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8" name="Google Shape;328;p16"/>
          <p:cNvSpPr/>
          <p:nvPr/>
        </p:nvSpPr>
        <p:spPr>
          <a:xfrm>
            <a:off x="11731467" y="1451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9" name="Google Shape;329;p16"/>
          <p:cNvSpPr/>
          <p:nvPr/>
        </p:nvSpPr>
        <p:spPr>
          <a:xfrm>
            <a:off x="8936698" y="592715"/>
            <a:ext cx="127324" cy="127283"/>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0" name="Google Shape;330;p16"/>
          <p:cNvSpPr/>
          <p:nvPr/>
        </p:nvSpPr>
        <p:spPr>
          <a:xfrm>
            <a:off x="7873301" y="190963"/>
            <a:ext cx="109679" cy="10967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1" name="Google Shape;331;p16"/>
          <p:cNvSpPr/>
          <p:nvPr/>
        </p:nvSpPr>
        <p:spPr>
          <a:xfrm>
            <a:off x="404800" y="5868967"/>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2" name="Google Shape;332;p16"/>
          <p:cNvSpPr/>
          <p:nvPr/>
        </p:nvSpPr>
        <p:spPr>
          <a:xfrm>
            <a:off x="752101" y="6338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8547590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Title and four columns 2">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1220215" y="3066059"/>
            <a:ext cx="2508400" cy="8596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2400">
                <a:solidFill>
                  <a:srgbClr val="000000"/>
                </a:solidFill>
              </a:defRPr>
            </a:lvl2pPr>
            <a:lvl3pPr lvl="2" algn="ctr" rtl="0">
              <a:spcBef>
                <a:spcPts val="0"/>
              </a:spcBef>
              <a:spcAft>
                <a:spcPts val="0"/>
              </a:spcAft>
              <a:buClr>
                <a:srgbClr val="000000"/>
              </a:buClr>
              <a:buSzPts val="1800"/>
              <a:buNone/>
              <a:defRPr sz="2400">
                <a:solidFill>
                  <a:srgbClr val="000000"/>
                </a:solidFill>
              </a:defRPr>
            </a:lvl3pPr>
            <a:lvl4pPr lvl="3" algn="ctr" rtl="0">
              <a:spcBef>
                <a:spcPts val="0"/>
              </a:spcBef>
              <a:spcAft>
                <a:spcPts val="0"/>
              </a:spcAft>
              <a:buClr>
                <a:srgbClr val="000000"/>
              </a:buClr>
              <a:buSzPts val="1800"/>
              <a:buNone/>
              <a:defRPr sz="2400">
                <a:solidFill>
                  <a:srgbClr val="000000"/>
                </a:solidFill>
              </a:defRPr>
            </a:lvl4pPr>
            <a:lvl5pPr lvl="4" algn="ctr" rtl="0">
              <a:spcBef>
                <a:spcPts val="0"/>
              </a:spcBef>
              <a:spcAft>
                <a:spcPts val="0"/>
              </a:spcAft>
              <a:buClr>
                <a:srgbClr val="000000"/>
              </a:buClr>
              <a:buSzPts val="1800"/>
              <a:buNone/>
              <a:defRPr sz="2400">
                <a:solidFill>
                  <a:srgbClr val="000000"/>
                </a:solidFill>
              </a:defRPr>
            </a:lvl5pPr>
            <a:lvl6pPr lvl="5" algn="ctr" rtl="0">
              <a:spcBef>
                <a:spcPts val="0"/>
              </a:spcBef>
              <a:spcAft>
                <a:spcPts val="0"/>
              </a:spcAft>
              <a:buClr>
                <a:srgbClr val="000000"/>
              </a:buClr>
              <a:buSzPts val="1800"/>
              <a:buNone/>
              <a:defRPr sz="2400">
                <a:solidFill>
                  <a:srgbClr val="000000"/>
                </a:solidFill>
              </a:defRPr>
            </a:lvl6pPr>
            <a:lvl7pPr lvl="6" algn="ctr" rtl="0">
              <a:spcBef>
                <a:spcPts val="0"/>
              </a:spcBef>
              <a:spcAft>
                <a:spcPts val="0"/>
              </a:spcAft>
              <a:buClr>
                <a:srgbClr val="000000"/>
              </a:buClr>
              <a:buSzPts val="1800"/>
              <a:buNone/>
              <a:defRPr sz="2400">
                <a:solidFill>
                  <a:srgbClr val="000000"/>
                </a:solidFill>
              </a:defRPr>
            </a:lvl7pPr>
            <a:lvl8pPr lvl="7" algn="ctr" rtl="0">
              <a:spcBef>
                <a:spcPts val="0"/>
              </a:spcBef>
              <a:spcAft>
                <a:spcPts val="0"/>
              </a:spcAft>
              <a:buClr>
                <a:srgbClr val="000000"/>
              </a:buClr>
              <a:buSzPts val="1800"/>
              <a:buNone/>
              <a:defRPr sz="2400">
                <a:solidFill>
                  <a:srgbClr val="000000"/>
                </a:solidFill>
              </a:defRPr>
            </a:lvl8pPr>
            <a:lvl9pPr lvl="8" algn="ctr" rtl="0">
              <a:spcBef>
                <a:spcPts val="0"/>
              </a:spcBef>
              <a:spcAft>
                <a:spcPts val="0"/>
              </a:spcAft>
              <a:buClr>
                <a:srgbClr val="000000"/>
              </a:buClr>
              <a:buSzPts val="1800"/>
              <a:buNone/>
              <a:defRPr sz="2400">
                <a:solidFill>
                  <a:srgbClr val="000000"/>
                </a:solidFill>
              </a:defRPr>
            </a:lvl9pPr>
          </a:lstStyle>
          <a:p>
            <a:r>
              <a:rPr lang="en-US"/>
              <a:t>Click to edit Master title style</a:t>
            </a:r>
            <a:endParaRPr/>
          </a:p>
        </p:txBody>
      </p:sp>
      <p:sp>
        <p:nvSpPr>
          <p:cNvPr id="355" name="Google Shape;355;p18"/>
          <p:cNvSpPr txBox="1">
            <a:spLocks noGrp="1"/>
          </p:cNvSpPr>
          <p:nvPr>
            <p:ph type="subTitle" idx="1"/>
          </p:nvPr>
        </p:nvSpPr>
        <p:spPr>
          <a:xfrm>
            <a:off x="1172185" y="2369863"/>
            <a:ext cx="2556400" cy="8596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56" name="Google Shape;356;p18"/>
          <p:cNvSpPr txBox="1">
            <a:spLocks noGrp="1"/>
          </p:cNvSpPr>
          <p:nvPr>
            <p:ph type="ctrTitle" idx="2"/>
          </p:nvPr>
        </p:nvSpPr>
        <p:spPr>
          <a:xfrm>
            <a:off x="8460691" y="3066059"/>
            <a:ext cx="2508400" cy="859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2400">
                <a:solidFill>
                  <a:srgbClr val="000000"/>
                </a:solidFill>
              </a:defRPr>
            </a:lvl2pPr>
            <a:lvl3pPr lvl="2" algn="ctr" rtl="0">
              <a:spcBef>
                <a:spcPts val="0"/>
              </a:spcBef>
              <a:spcAft>
                <a:spcPts val="0"/>
              </a:spcAft>
              <a:buClr>
                <a:srgbClr val="000000"/>
              </a:buClr>
              <a:buSzPts val="1800"/>
              <a:buNone/>
              <a:defRPr sz="2400">
                <a:solidFill>
                  <a:srgbClr val="000000"/>
                </a:solidFill>
              </a:defRPr>
            </a:lvl3pPr>
            <a:lvl4pPr lvl="3" algn="ctr" rtl="0">
              <a:spcBef>
                <a:spcPts val="0"/>
              </a:spcBef>
              <a:spcAft>
                <a:spcPts val="0"/>
              </a:spcAft>
              <a:buClr>
                <a:srgbClr val="000000"/>
              </a:buClr>
              <a:buSzPts val="1800"/>
              <a:buNone/>
              <a:defRPr sz="2400">
                <a:solidFill>
                  <a:srgbClr val="000000"/>
                </a:solidFill>
              </a:defRPr>
            </a:lvl4pPr>
            <a:lvl5pPr lvl="4" algn="ctr" rtl="0">
              <a:spcBef>
                <a:spcPts val="0"/>
              </a:spcBef>
              <a:spcAft>
                <a:spcPts val="0"/>
              </a:spcAft>
              <a:buClr>
                <a:srgbClr val="000000"/>
              </a:buClr>
              <a:buSzPts val="1800"/>
              <a:buNone/>
              <a:defRPr sz="2400">
                <a:solidFill>
                  <a:srgbClr val="000000"/>
                </a:solidFill>
              </a:defRPr>
            </a:lvl5pPr>
            <a:lvl6pPr lvl="5" algn="ctr" rtl="0">
              <a:spcBef>
                <a:spcPts val="0"/>
              </a:spcBef>
              <a:spcAft>
                <a:spcPts val="0"/>
              </a:spcAft>
              <a:buClr>
                <a:srgbClr val="000000"/>
              </a:buClr>
              <a:buSzPts val="1800"/>
              <a:buNone/>
              <a:defRPr sz="2400">
                <a:solidFill>
                  <a:srgbClr val="000000"/>
                </a:solidFill>
              </a:defRPr>
            </a:lvl6pPr>
            <a:lvl7pPr lvl="6" algn="ctr" rtl="0">
              <a:spcBef>
                <a:spcPts val="0"/>
              </a:spcBef>
              <a:spcAft>
                <a:spcPts val="0"/>
              </a:spcAft>
              <a:buClr>
                <a:srgbClr val="000000"/>
              </a:buClr>
              <a:buSzPts val="1800"/>
              <a:buNone/>
              <a:defRPr sz="2400">
                <a:solidFill>
                  <a:srgbClr val="000000"/>
                </a:solidFill>
              </a:defRPr>
            </a:lvl7pPr>
            <a:lvl8pPr lvl="7" algn="ctr" rtl="0">
              <a:spcBef>
                <a:spcPts val="0"/>
              </a:spcBef>
              <a:spcAft>
                <a:spcPts val="0"/>
              </a:spcAft>
              <a:buClr>
                <a:srgbClr val="000000"/>
              </a:buClr>
              <a:buSzPts val="1800"/>
              <a:buNone/>
              <a:defRPr sz="2400">
                <a:solidFill>
                  <a:srgbClr val="000000"/>
                </a:solidFill>
              </a:defRPr>
            </a:lvl8pPr>
            <a:lvl9pPr lvl="8" algn="ctr" rtl="0">
              <a:spcBef>
                <a:spcPts val="0"/>
              </a:spcBef>
              <a:spcAft>
                <a:spcPts val="0"/>
              </a:spcAft>
              <a:buClr>
                <a:srgbClr val="000000"/>
              </a:buClr>
              <a:buSzPts val="1800"/>
              <a:buNone/>
              <a:defRPr sz="2400">
                <a:solidFill>
                  <a:srgbClr val="000000"/>
                </a:solidFill>
              </a:defRPr>
            </a:lvl9pPr>
          </a:lstStyle>
          <a:p>
            <a:r>
              <a:rPr lang="en-US"/>
              <a:t>Click to edit Master title style</a:t>
            </a:r>
            <a:endParaRPr/>
          </a:p>
        </p:txBody>
      </p:sp>
      <p:sp>
        <p:nvSpPr>
          <p:cNvPr id="357" name="Google Shape;357;p18"/>
          <p:cNvSpPr txBox="1">
            <a:spLocks noGrp="1"/>
          </p:cNvSpPr>
          <p:nvPr>
            <p:ph type="subTitle" idx="3"/>
          </p:nvPr>
        </p:nvSpPr>
        <p:spPr>
          <a:xfrm>
            <a:off x="8460691" y="2369863"/>
            <a:ext cx="2508400" cy="859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58" name="Google Shape;358;p18"/>
          <p:cNvSpPr txBox="1">
            <a:spLocks noGrp="1"/>
          </p:cNvSpPr>
          <p:nvPr>
            <p:ph type="ctrTitle" idx="4"/>
          </p:nvPr>
        </p:nvSpPr>
        <p:spPr>
          <a:xfrm>
            <a:off x="1220215" y="3815367"/>
            <a:ext cx="2508400" cy="8596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2400">
                <a:solidFill>
                  <a:srgbClr val="000000"/>
                </a:solidFill>
              </a:defRPr>
            </a:lvl2pPr>
            <a:lvl3pPr lvl="2" algn="ctr" rtl="0">
              <a:spcBef>
                <a:spcPts val="0"/>
              </a:spcBef>
              <a:spcAft>
                <a:spcPts val="0"/>
              </a:spcAft>
              <a:buClr>
                <a:srgbClr val="000000"/>
              </a:buClr>
              <a:buSzPts val="1800"/>
              <a:buNone/>
              <a:defRPr sz="2400">
                <a:solidFill>
                  <a:srgbClr val="000000"/>
                </a:solidFill>
              </a:defRPr>
            </a:lvl3pPr>
            <a:lvl4pPr lvl="3" algn="ctr" rtl="0">
              <a:spcBef>
                <a:spcPts val="0"/>
              </a:spcBef>
              <a:spcAft>
                <a:spcPts val="0"/>
              </a:spcAft>
              <a:buClr>
                <a:srgbClr val="000000"/>
              </a:buClr>
              <a:buSzPts val="1800"/>
              <a:buNone/>
              <a:defRPr sz="2400">
                <a:solidFill>
                  <a:srgbClr val="000000"/>
                </a:solidFill>
              </a:defRPr>
            </a:lvl4pPr>
            <a:lvl5pPr lvl="4" algn="ctr" rtl="0">
              <a:spcBef>
                <a:spcPts val="0"/>
              </a:spcBef>
              <a:spcAft>
                <a:spcPts val="0"/>
              </a:spcAft>
              <a:buClr>
                <a:srgbClr val="000000"/>
              </a:buClr>
              <a:buSzPts val="1800"/>
              <a:buNone/>
              <a:defRPr sz="2400">
                <a:solidFill>
                  <a:srgbClr val="000000"/>
                </a:solidFill>
              </a:defRPr>
            </a:lvl5pPr>
            <a:lvl6pPr lvl="5" algn="ctr" rtl="0">
              <a:spcBef>
                <a:spcPts val="0"/>
              </a:spcBef>
              <a:spcAft>
                <a:spcPts val="0"/>
              </a:spcAft>
              <a:buClr>
                <a:srgbClr val="000000"/>
              </a:buClr>
              <a:buSzPts val="1800"/>
              <a:buNone/>
              <a:defRPr sz="2400">
                <a:solidFill>
                  <a:srgbClr val="000000"/>
                </a:solidFill>
              </a:defRPr>
            </a:lvl6pPr>
            <a:lvl7pPr lvl="6" algn="ctr" rtl="0">
              <a:spcBef>
                <a:spcPts val="0"/>
              </a:spcBef>
              <a:spcAft>
                <a:spcPts val="0"/>
              </a:spcAft>
              <a:buClr>
                <a:srgbClr val="000000"/>
              </a:buClr>
              <a:buSzPts val="1800"/>
              <a:buNone/>
              <a:defRPr sz="2400">
                <a:solidFill>
                  <a:srgbClr val="000000"/>
                </a:solidFill>
              </a:defRPr>
            </a:lvl7pPr>
            <a:lvl8pPr lvl="7" algn="ctr" rtl="0">
              <a:spcBef>
                <a:spcPts val="0"/>
              </a:spcBef>
              <a:spcAft>
                <a:spcPts val="0"/>
              </a:spcAft>
              <a:buClr>
                <a:srgbClr val="000000"/>
              </a:buClr>
              <a:buSzPts val="1800"/>
              <a:buNone/>
              <a:defRPr sz="2400">
                <a:solidFill>
                  <a:srgbClr val="000000"/>
                </a:solidFill>
              </a:defRPr>
            </a:lvl8pPr>
            <a:lvl9pPr lvl="8" algn="ctr" rtl="0">
              <a:spcBef>
                <a:spcPts val="0"/>
              </a:spcBef>
              <a:spcAft>
                <a:spcPts val="0"/>
              </a:spcAft>
              <a:buClr>
                <a:srgbClr val="000000"/>
              </a:buClr>
              <a:buSzPts val="1800"/>
              <a:buNone/>
              <a:defRPr sz="2400">
                <a:solidFill>
                  <a:srgbClr val="000000"/>
                </a:solidFill>
              </a:defRPr>
            </a:lvl9pPr>
          </a:lstStyle>
          <a:p>
            <a:r>
              <a:rPr lang="en-US"/>
              <a:t>Click to edit Master title style</a:t>
            </a:r>
            <a:endParaRPr/>
          </a:p>
        </p:txBody>
      </p:sp>
      <p:sp>
        <p:nvSpPr>
          <p:cNvPr id="359" name="Google Shape;359;p18"/>
          <p:cNvSpPr txBox="1">
            <a:spLocks noGrp="1"/>
          </p:cNvSpPr>
          <p:nvPr>
            <p:ph type="subTitle" idx="5"/>
          </p:nvPr>
        </p:nvSpPr>
        <p:spPr>
          <a:xfrm>
            <a:off x="1220215" y="4471033"/>
            <a:ext cx="2508400" cy="859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60" name="Google Shape;360;p18"/>
          <p:cNvSpPr txBox="1">
            <a:spLocks noGrp="1"/>
          </p:cNvSpPr>
          <p:nvPr>
            <p:ph type="ctrTitle" idx="6"/>
          </p:nvPr>
        </p:nvSpPr>
        <p:spPr>
          <a:xfrm>
            <a:off x="8460691" y="3815367"/>
            <a:ext cx="2508400" cy="8596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667">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2400">
                <a:solidFill>
                  <a:srgbClr val="000000"/>
                </a:solidFill>
              </a:defRPr>
            </a:lvl2pPr>
            <a:lvl3pPr lvl="2" algn="ctr" rtl="0">
              <a:spcBef>
                <a:spcPts val="0"/>
              </a:spcBef>
              <a:spcAft>
                <a:spcPts val="0"/>
              </a:spcAft>
              <a:buClr>
                <a:srgbClr val="000000"/>
              </a:buClr>
              <a:buSzPts val="1800"/>
              <a:buNone/>
              <a:defRPr sz="2400">
                <a:solidFill>
                  <a:srgbClr val="000000"/>
                </a:solidFill>
              </a:defRPr>
            </a:lvl3pPr>
            <a:lvl4pPr lvl="3" algn="ctr" rtl="0">
              <a:spcBef>
                <a:spcPts val="0"/>
              </a:spcBef>
              <a:spcAft>
                <a:spcPts val="0"/>
              </a:spcAft>
              <a:buClr>
                <a:srgbClr val="000000"/>
              </a:buClr>
              <a:buSzPts val="1800"/>
              <a:buNone/>
              <a:defRPr sz="2400">
                <a:solidFill>
                  <a:srgbClr val="000000"/>
                </a:solidFill>
              </a:defRPr>
            </a:lvl4pPr>
            <a:lvl5pPr lvl="4" algn="ctr" rtl="0">
              <a:spcBef>
                <a:spcPts val="0"/>
              </a:spcBef>
              <a:spcAft>
                <a:spcPts val="0"/>
              </a:spcAft>
              <a:buClr>
                <a:srgbClr val="000000"/>
              </a:buClr>
              <a:buSzPts val="1800"/>
              <a:buNone/>
              <a:defRPr sz="2400">
                <a:solidFill>
                  <a:srgbClr val="000000"/>
                </a:solidFill>
              </a:defRPr>
            </a:lvl5pPr>
            <a:lvl6pPr lvl="5" algn="ctr" rtl="0">
              <a:spcBef>
                <a:spcPts val="0"/>
              </a:spcBef>
              <a:spcAft>
                <a:spcPts val="0"/>
              </a:spcAft>
              <a:buClr>
                <a:srgbClr val="000000"/>
              </a:buClr>
              <a:buSzPts val="1800"/>
              <a:buNone/>
              <a:defRPr sz="2400">
                <a:solidFill>
                  <a:srgbClr val="000000"/>
                </a:solidFill>
              </a:defRPr>
            </a:lvl6pPr>
            <a:lvl7pPr lvl="6" algn="ctr" rtl="0">
              <a:spcBef>
                <a:spcPts val="0"/>
              </a:spcBef>
              <a:spcAft>
                <a:spcPts val="0"/>
              </a:spcAft>
              <a:buClr>
                <a:srgbClr val="000000"/>
              </a:buClr>
              <a:buSzPts val="1800"/>
              <a:buNone/>
              <a:defRPr sz="2400">
                <a:solidFill>
                  <a:srgbClr val="000000"/>
                </a:solidFill>
              </a:defRPr>
            </a:lvl7pPr>
            <a:lvl8pPr lvl="7" algn="ctr" rtl="0">
              <a:spcBef>
                <a:spcPts val="0"/>
              </a:spcBef>
              <a:spcAft>
                <a:spcPts val="0"/>
              </a:spcAft>
              <a:buClr>
                <a:srgbClr val="000000"/>
              </a:buClr>
              <a:buSzPts val="1800"/>
              <a:buNone/>
              <a:defRPr sz="2400">
                <a:solidFill>
                  <a:srgbClr val="000000"/>
                </a:solidFill>
              </a:defRPr>
            </a:lvl8pPr>
            <a:lvl9pPr lvl="8" algn="ctr" rtl="0">
              <a:spcBef>
                <a:spcPts val="0"/>
              </a:spcBef>
              <a:spcAft>
                <a:spcPts val="0"/>
              </a:spcAft>
              <a:buClr>
                <a:srgbClr val="000000"/>
              </a:buClr>
              <a:buSzPts val="1800"/>
              <a:buNone/>
              <a:defRPr sz="2400">
                <a:solidFill>
                  <a:srgbClr val="000000"/>
                </a:solidFill>
              </a:defRPr>
            </a:lvl9pPr>
          </a:lstStyle>
          <a:p>
            <a:r>
              <a:rPr lang="en-US"/>
              <a:t>Click to edit Master title style</a:t>
            </a:r>
            <a:endParaRPr/>
          </a:p>
        </p:txBody>
      </p:sp>
      <p:sp>
        <p:nvSpPr>
          <p:cNvPr id="361" name="Google Shape;361;p18"/>
          <p:cNvSpPr txBox="1">
            <a:spLocks noGrp="1"/>
          </p:cNvSpPr>
          <p:nvPr>
            <p:ph type="subTitle" idx="7"/>
          </p:nvPr>
        </p:nvSpPr>
        <p:spPr>
          <a:xfrm>
            <a:off x="8460691" y="4471033"/>
            <a:ext cx="2208800" cy="85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362" name="Google Shape;362;p18"/>
          <p:cNvSpPr txBox="1">
            <a:spLocks noGrp="1"/>
          </p:cNvSpPr>
          <p:nvPr>
            <p:ph type="ctrTitle" idx="8"/>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363" name="Google Shape;363;p18"/>
          <p:cNvSpPr/>
          <p:nvPr/>
        </p:nvSpPr>
        <p:spPr>
          <a:xfrm>
            <a:off x="10196500" y="1266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4" name="Google Shape;364;p18"/>
          <p:cNvSpPr/>
          <p:nvPr/>
        </p:nvSpPr>
        <p:spPr>
          <a:xfrm>
            <a:off x="11981133" y="548900"/>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5" name="Google Shape;365;p18"/>
          <p:cNvSpPr/>
          <p:nvPr/>
        </p:nvSpPr>
        <p:spPr>
          <a:xfrm>
            <a:off x="11145934" y="7411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6" name="Google Shape;366;p18"/>
          <p:cNvSpPr/>
          <p:nvPr/>
        </p:nvSpPr>
        <p:spPr>
          <a:xfrm>
            <a:off x="12162800" y="979000"/>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7" name="Google Shape;367;p18"/>
          <p:cNvSpPr/>
          <p:nvPr/>
        </p:nvSpPr>
        <p:spPr>
          <a:xfrm>
            <a:off x="11731467" y="1451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8" name="Google Shape;368;p18"/>
          <p:cNvSpPr/>
          <p:nvPr/>
        </p:nvSpPr>
        <p:spPr>
          <a:xfrm>
            <a:off x="8132457" y="-200800"/>
            <a:ext cx="128060" cy="127283"/>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9" name="Google Shape;369;p18"/>
          <p:cNvSpPr/>
          <p:nvPr/>
        </p:nvSpPr>
        <p:spPr>
          <a:xfrm>
            <a:off x="8936698" y="592715"/>
            <a:ext cx="127324" cy="127283"/>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0" name="Google Shape;370;p18"/>
          <p:cNvSpPr/>
          <p:nvPr/>
        </p:nvSpPr>
        <p:spPr>
          <a:xfrm>
            <a:off x="7873301" y="190963"/>
            <a:ext cx="109679" cy="10967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1" name="Google Shape;371;p18"/>
          <p:cNvSpPr/>
          <p:nvPr/>
        </p:nvSpPr>
        <p:spPr>
          <a:xfrm>
            <a:off x="404800" y="5868967"/>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2" name="Google Shape;372;p18"/>
          <p:cNvSpPr/>
          <p:nvPr/>
        </p:nvSpPr>
        <p:spPr>
          <a:xfrm>
            <a:off x="1088867" y="61502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5116849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3294867" y="2440100"/>
            <a:ext cx="5097600" cy="1495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9600">
                <a:solidFill>
                  <a:schemeClr val="lt1"/>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375" name="Google Shape;375;p19"/>
          <p:cNvSpPr txBox="1">
            <a:spLocks noGrp="1"/>
          </p:cNvSpPr>
          <p:nvPr>
            <p:ph type="subTitle" idx="1"/>
          </p:nvPr>
        </p:nvSpPr>
        <p:spPr>
          <a:xfrm>
            <a:off x="3870067" y="720000"/>
            <a:ext cx="3947200" cy="180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67"/>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376" name="Google Shape;376;p19"/>
          <p:cNvSpPr txBox="1"/>
          <p:nvPr/>
        </p:nvSpPr>
        <p:spPr>
          <a:xfrm>
            <a:off x="3052667" y="4790408"/>
            <a:ext cx="5582000" cy="1242000"/>
          </a:xfrm>
          <a:prstGeom prst="rect">
            <a:avLst/>
          </a:prstGeom>
          <a:noFill/>
          <a:ln>
            <a:noFill/>
          </a:ln>
        </p:spPr>
        <p:txBody>
          <a:bodyPr spcFirstLastPara="1" wrap="square" lIns="121900" tIns="121900" rIns="121900" bIns="121900" anchor="b" anchorCtr="0">
            <a:noAutofit/>
          </a:bodyPr>
          <a:lstStyle/>
          <a:p>
            <a:pPr marL="0" lvl="0" indent="0" algn="ctr" rtl="0">
              <a:lnSpc>
                <a:spcPct val="115000"/>
              </a:lnSpc>
              <a:spcBef>
                <a:spcPts val="400"/>
              </a:spcBef>
              <a:spcAft>
                <a:spcPts val="0"/>
              </a:spcAft>
              <a:buNone/>
            </a:pPr>
            <a:r>
              <a:rPr lang="en" sz="1333">
                <a:solidFill>
                  <a:schemeClr val="lt1"/>
                </a:solidFill>
                <a:latin typeface="Maven Pro"/>
                <a:ea typeface="Maven Pro"/>
                <a:cs typeface="Maven Pro"/>
                <a:sym typeface="Maven Pro"/>
              </a:rPr>
              <a:t>CREDITS: This presentation template was created by </a:t>
            </a:r>
            <a:r>
              <a:rPr lang="en" sz="1333">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333">
                <a:solidFill>
                  <a:schemeClr val="lt1"/>
                </a:solidFill>
                <a:latin typeface="Maven Pro"/>
                <a:ea typeface="Maven Pro"/>
                <a:cs typeface="Maven Pro"/>
                <a:sym typeface="Maven Pro"/>
              </a:rPr>
              <a:t>, including icons by </a:t>
            </a:r>
            <a:r>
              <a:rPr lang="en" sz="1333">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333">
                <a:solidFill>
                  <a:schemeClr val="lt1"/>
                </a:solidFill>
                <a:latin typeface="Maven Pro"/>
                <a:ea typeface="Maven Pro"/>
                <a:cs typeface="Maven Pro"/>
                <a:sym typeface="Maven Pro"/>
              </a:rPr>
              <a:t>, and infographics &amp; images by </a:t>
            </a:r>
            <a:r>
              <a:rPr lang="en" sz="1333">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333">
              <a:solidFill>
                <a:schemeClr val="accent3"/>
              </a:solidFill>
              <a:latin typeface="Maven Pro"/>
              <a:ea typeface="Maven Pro"/>
              <a:cs typeface="Maven Pro"/>
              <a:sym typeface="Maven Pro"/>
            </a:endParaRPr>
          </a:p>
        </p:txBody>
      </p:sp>
      <p:sp>
        <p:nvSpPr>
          <p:cNvPr id="377" name="Google Shape;377;p19"/>
          <p:cNvSpPr/>
          <p:nvPr/>
        </p:nvSpPr>
        <p:spPr>
          <a:xfrm>
            <a:off x="1144329" y="1840893"/>
            <a:ext cx="174347" cy="174687"/>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8" name="Google Shape;378;p19"/>
          <p:cNvSpPr/>
          <p:nvPr/>
        </p:nvSpPr>
        <p:spPr>
          <a:xfrm>
            <a:off x="2403265" y="5786917"/>
            <a:ext cx="174687" cy="174687"/>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9" name="Google Shape;379;p19"/>
          <p:cNvSpPr/>
          <p:nvPr/>
        </p:nvSpPr>
        <p:spPr>
          <a:xfrm>
            <a:off x="9595495" y="1079389"/>
            <a:ext cx="174687" cy="174687"/>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0" name="Google Shape;380;p19"/>
          <p:cNvSpPr/>
          <p:nvPr/>
        </p:nvSpPr>
        <p:spPr>
          <a:xfrm>
            <a:off x="10435314" y="5340697"/>
            <a:ext cx="141061" cy="14140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1" name="Google Shape;381;p19"/>
          <p:cNvSpPr/>
          <p:nvPr/>
        </p:nvSpPr>
        <p:spPr>
          <a:xfrm>
            <a:off x="8892997" y="4144609"/>
            <a:ext cx="83196" cy="83196"/>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2" name="Google Shape;382;p19"/>
          <p:cNvSpPr/>
          <p:nvPr/>
        </p:nvSpPr>
        <p:spPr>
          <a:xfrm>
            <a:off x="2836364" y="3374384"/>
            <a:ext cx="149731" cy="150071"/>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3" name="Google Shape;383;p19"/>
          <p:cNvSpPr/>
          <p:nvPr/>
        </p:nvSpPr>
        <p:spPr>
          <a:xfrm>
            <a:off x="9891901" y="4320687"/>
            <a:ext cx="149731" cy="150071"/>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4" name="Google Shape;384;p19"/>
          <p:cNvSpPr/>
          <p:nvPr/>
        </p:nvSpPr>
        <p:spPr>
          <a:xfrm>
            <a:off x="10335033" y="1624779"/>
            <a:ext cx="115804" cy="115767"/>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85" name="Google Shape;385;p19"/>
          <p:cNvGrpSpPr/>
          <p:nvPr/>
        </p:nvGrpSpPr>
        <p:grpSpPr>
          <a:xfrm>
            <a:off x="8892996" y="-519579"/>
            <a:ext cx="191688" cy="280856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8" name="Google Shape;388;p19"/>
          <p:cNvGrpSpPr/>
          <p:nvPr/>
        </p:nvGrpSpPr>
        <p:grpSpPr>
          <a:xfrm>
            <a:off x="2013372" y="677000"/>
            <a:ext cx="271379" cy="3550809"/>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3" name="Google Shape;393;p19"/>
          <p:cNvGrpSpPr/>
          <p:nvPr/>
        </p:nvGrpSpPr>
        <p:grpSpPr>
          <a:xfrm>
            <a:off x="513808" y="1840896"/>
            <a:ext cx="265649" cy="3771913"/>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97" name="Google Shape;397;p19"/>
          <p:cNvSpPr/>
          <p:nvPr/>
        </p:nvSpPr>
        <p:spPr>
          <a:xfrm>
            <a:off x="1400789" y="4279529"/>
            <a:ext cx="12176" cy="3624609"/>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98" name="Google Shape;398;p19"/>
          <p:cNvSpPr/>
          <p:nvPr/>
        </p:nvSpPr>
        <p:spPr>
          <a:xfrm>
            <a:off x="9453768" y="3454413"/>
            <a:ext cx="12176" cy="2429815"/>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99" name="Google Shape;399;p19"/>
          <p:cNvGrpSpPr/>
          <p:nvPr/>
        </p:nvGrpSpPr>
        <p:grpSpPr>
          <a:xfrm>
            <a:off x="1318674" y="-519555"/>
            <a:ext cx="82857" cy="1196571"/>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2" name="Google Shape;402;p19"/>
          <p:cNvGrpSpPr/>
          <p:nvPr/>
        </p:nvGrpSpPr>
        <p:grpSpPr>
          <a:xfrm>
            <a:off x="11424964" y="2913080"/>
            <a:ext cx="286269" cy="3078129"/>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05" name="Google Shape;405;p19"/>
          <p:cNvSpPr/>
          <p:nvPr/>
        </p:nvSpPr>
        <p:spPr>
          <a:xfrm>
            <a:off x="8564282" y="4256879"/>
            <a:ext cx="115804" cy="115767"/>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06" name="Google Shape;406;p19"/>
          <p:cNvGrpSpPr/>
          <p:nvPr/>
        </p:nvGrpSpPr>
        <p:grpSpPr>
          <a:xfrm>
            <a:off x="10961631" y="13"/>
            <a:ext cx="286269" cy="3078129"/>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0616387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list">
  <p:cSld name="Title and list">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796500" y="1418033"/>
            <a:ext cx="5211600" cy="5049200"/>
          </a:xfrm>
          <a:prstGeom prst="rect">
            <a:avLst/>
          </a:prstGeom>
        </p:spPr>
        <p:txBody>
          <a:bodyPr spcFirstLastPara="1" wrap="square" lIns="91425" tIns="91425" rIns="91425" bIns="91425" anchor="t" anchorCtr="0">
            <a:noAutofit/>
          </a:bodyPr>
          <a:lstStyle>
            <a:lvl1pPr marL="609585" lvl="0" indent="-389457" rtl="0">
              <a:lnSpc>
                <a:spcPct val="100000"/>
              </a:lnSpc>
              <a:spcBef>
                <a:spcPts val="0"/>
              </a:spcBef>
              <a:spcAft>
                <a:spcPts val="0"/>
              </a:spcAft>
              <a:buSzPts val="1000"/>
              <a:buFont typeface="Livvic Light"/>
              <a:buChar char="●"/>
              <a:defRPr sz="1600"/>
            </a:lvl1pPr>
            <a:lvl2pPr marL="1219170" lvl="1" indent="-389457" rtl="0">
              <a:spcBef>
                <a:spcPts val="2133"/>
              </a:spcBef>
              <a:spcAft>
                <a:spcPts val="0"/>
              </a:spcAft>
              <a:buSzPts val="1000"/>
              <a:buFont typeface="Nunito Light"/>
              <a:buChar char="○"/>
              <a:defRPr/>
            </a:lvl2pPr>
            <a:lvl3pPr marL="1828754" lvl="2" indent="-389457" rtl="0">
              <a:spcBef>
                <a:spcPts val="2133"/>
              </a:spcBef>
              <a:spcAft>
                <a:spcPts val="0"/>
              </a:spcAft>
              <a:buSzPts val="1000"/>
              <a:buFont typeface="Nunito Light"/>
              <a:buChar char="■"/>
              <a:defRPr/>
            </a:lvl3pPr>
            <a:lvl4pPr marL="2438339" lvl="3" indent="-389457" rtl="0">
              <a:spcBef>
                <a:spcPts val="2133"/>
              </a:spcBef>
              <a:spcAft>
                <a:spcPts val="0"/>
              </a:spcAft>
              <a:buSzPts val="1000"/>
              <a:buFont typeface="Nunito Light"/>
              <a:buChar char="●"/>
              <a:defRPr/>
            </a:lvl4pPr>
            <a:lvl5pPr marL="3047924" lvl="4" indent="-389457" rtl="0">
              <a:spcBef>
                <a:spcPts val="2133"/>
              </a:spcBef>
              <a:spcAft>
                <a:spcPts val="0"/>
              </a:spcAft>
              <a:buSzPts val="1000"/>
              <a:buFont typeface="Nunito Light"/>
              <a:buChar char="○"/>
              <a:defRPr/>
            </a:lvl5pPr>
            <a:lvl6pPr marL="3657509" lvl="5" indent="-389457" rtl="0">
              <a:spcBef>
                <a:spcPts val="2133"/>
              </a:spcBef>
              <a:spcAft>
                <a:spcPts val="0"/>
              </a:spcAft>
              <a:buSzPts val="1000"/>
              <a:buFont typeface="Nunito Light"/>
              <a:buChar char="■"/>
              <a:defRPr/>
            </a:lvl6pPr>
            <a:lvl7pPr marL="4267093" lvl="6" indent="-389457" rtl="0">
              <a:spcBef>
                <a:spcPts val="2133"/>
              </a:spcBef>
              <a:spcAft>
                <a:spcPts val="0"/>
              </a:spcAft>
              <a:buSzPts val="1000"/>
              <a:buFont typeface="Nunito Light"/>
              <a:buChar char="●"/>
              <a:defRPr/>
            </a:lvl7pPr>
            <a:lvl8pPr marL="4876678" lvl="7" indent="-389457" rtl="0">
              <a:spcBef>
                <a:spcPts val="2133"/>
              </a:spcBef>
              <a:spcAft>
                <a:spcPts val="0"/>
              </a:spcAft>
              <a:buSzPts val="1000"/>
              <a:buFont typeface="Nunito Light"/>
              <a:buChar char="○"/>
              <a:defRPr/>
            </a:lvl8pPr>
            <a:lvl9pPr marL="5486263" lvl="8" indent="-389457" rtl="0">
              <a:spcBef>
                <a:spcPts val="2133"/>
              </a:spcBef>
              <a:spcAft>
                <a:spcPts val="2133"/>
              </a:spcAft>
              <a:buSzPts val="1000"/>
              <a:buFont typeface="Nunito Light"/>
              <a:buChar char="■"/>
              <a:defRPr/>
            </a:lvl9pPr>
          </a:lstStyle>
          <a:p>
            <a:pPr lvl="0"/>
            <a:r>
              <a:rPr lang="en-US"/>
              <a:t>Click to edit Master text styles</a:t>
            </a:r>
          </a:p>
        </p:txBody>
      </p:sp>
      <p:sp>
        <p:nvSpPr>
          <p:cNvPr id="411" name="Google Shape;411;p20"/>
          <p:cNvSpPr txBox="1">
            <a:spLocks noGrp="1"/>
          </p:cNvSpPr>
          <p:nvPr>
            <p:ph type="ctrTitle"/>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412" name="Google Shape;412;p20"/>
          <p:cNvSpPr txBox="1">
            <a:spLocks noGrp="1"/>
          </p:cNvSpPr>
          <p:nvPr>
            <p:ph type="body" idx="2"/>
          </p:nvPr>
        </p:nvSpPr>
        <p:spPr>
          <a:xfrm>
            <a:off x="6253500" y="1418033"/>
            <a:ext cx="5211600" cy="5049200"/>
          </a:xfrm>
          <a:prstGeom prst="rect">
            <a:avLst/>
          </a:prstGeom>
        </p:spPr>
        <p:txBody>
          <a:bodyPr spcFirstLastPara="1" wrap="square" lIns="91425" tIns="91425" rIns="91425" bIns="91425" anchor="t" anchorCtr="0">
            <a:noAutofit/>
          </a:bodyPr>
          <a:lstStyle>
            <a:lvl1pPr marL="609585" lvl="0" indent="-389457" rtl="0">
              <a:lnSpc>
                <a:spcPct val="100000"/>
              </a:lnSpc>
              <a:spcBef>
                <a:spcPts val="0"/>
              </a:spcBef>
              <a:spcAft>
                <a:spcPts val="0"/>
              </a:spcAft>
              <a:buClr>
                <a:srgbClr val="EC5D37"/>
              </a:buClr>
              <a:buSzPts val="1000"/>
              <a:buFont typeface="Livvic Light"/>
              <a:buChar char="●"/>
              <a:defRPr sz="1600"/>
            </a:lvl1pPr>
            <a:lvl2pPr marL="1219170" lvl="1" indent="-389457" rtl="0">
              <a:spcBef>
                <a:spcPts val="2133"/>
              </a:spcBef>
              <a:spcAft>
                <a:spcPts val="0"/>
              </a:spcAft>
              <a:buClr>
                <a:srgbClr val="FFC800"/>
              </a:buClr>
              <a:buSzPts val="1000"/>
              <a:buFont typeface="Nunito Light"/>
              <a:buChar char="○"/>
              <a:defRPr/>
            </a:lvl2pPr>
            <a:lvl3pPr marL="1828754" lvl="2" indent="-389457" rtl="0">
              <a:spcBef>
                <a:spcPts val="2133"/>
              </a:spcBef>
              <a:spcAft>
                <a:spcPts val="0"/>
              </a:spcAft>
              <a:buClr>
                <a:srgbClr val="FFC800"/>
              </a:buClr>
              <a:buSzPts val="1000"/>
              <a:buFont typeface="Nunito Light"/>
              <a:buChar char="■"/>
              <a:defRPr/>
            </a:lvl3pPr>
            <a:lvl4pPr marL="2438339" lvl="3" indent="-389457" rtl="0">
              <a:spcBef>
                <a:spcPts val="2133"/>
              </a:spcBef>
              <a:spcAft>
                <a:spcPts val="0"/>
              </a:spcAft>
              <a:buClr>
                <a:srgbClr val="FFC800"/>
              </a:buClr>
              <a:buSzPts val="1000"/>
              <a:buFont typeface="Nunito Light"/>
              <a:buChar char="●"/>
              <a:defRPr/>
            </a:lvl4pPr>
            <a:lvl5pPr marL="3047924" lvl="4" indent="-389457" rtl="0">
              <a:spcBef>
                <a:spcPts val="2133"/>
              </a:spcBef>
              <a:spcAft>
                <a:spcPts val="0"/>
              </a:spcAft>
              <a:buClr>
                <a:srgbClr val="434343"/>
              </a:buClr>
              <a:buSzPts val="1000"/>
              <a:buFont typeface="Nunito Light"/>
              <a:buChar char="○"/>
              <a:defRPr/>
            </a:lvl5pPr>
            <a:lvl6pPr marL="3657509" lvl="5" indent="-389457" rtl="0">
              <a:spcBef>
                <a:spcPts val="2133"/>
              </a:spcBef>
              <a:spcAft>
                <a:spcPts val="0"/>
              </a:spcAft>
              <a:buClr>
                <a:srgbClr val="434343"/>
              </a:buClr>
              <a:buSzPts val="1000"/>
              <a:buFont typeface="Nunito Light"/>
              <a:buChar char="■"/>
              <a:defRPr/>
            </a:lvl6pPr>
            <a:lvl7pPr marL="4267093" lvl="6" indent="-389457" rtl="0">
              <a:spcBef>
                <a:spcPts val="2133"/>
              </a:spcBef>
              <a:spcAft>
                <a:spcPts val="0"/>
              </a:spcAft>
              <a:buClr>
                <a:srgbClr val="434343"/>
              </a:buClr>
              <a:buSzPts val="1000"/>
              <a:buFont typeface="Nunito Light"/>
              <a:buChar char="●"/>
              <a:defRPr/>
            </a:lvl7pPr>
            <a:lvl8pPr marL="4876678" lvl="7" indent="-389457" rtl="0">
              <a:spcBef>
                <a:spcPts val="2133"/>
              </a:spcBef>
              <a:spcAft>
                <a:spcPts val="0"/>
              </a:spcAft>
              <a:buClr>
                <a:srgbClr val="434343"/>
              </a:buClr>
              <a:buSzPts val="1000"/>
              <a:buFont typeface="Nunito Light"/>
              <a:buChar char="○"/>
              <a:defRPr/>
            </a:lvl8pPr>
            <a:lvl9pPr marL="5486263" lvl="8" indent="-389457" rtl="0">
              <a:spcBef>
                <a:spcPts val="2133"/>
              </a:spcBef>
              <a:spcAft>
                <a:spcPts val="2133"/>
              </a:spcAft>
              <a:buClr>
                <a:srgbClr val="434343"/>
              </a:buClr>
              <a:buSzPts val="1000"/>
              <a:buFont typeface="Nunito Light"/>
              <a:buChar char="■"/>
              <a:defRPr/>
            </a:lvl9pPr>
          </a:lstStyle>
          <a:p>
            <a:pPr lvl="0"/>
            <a:r>
              <a:rPr lang="en-US"/>
              <a:t>Click to edit Master text styles</a:t>
            </a:r>
          </a:p>
        </p:txBody>
      </p:sp>
      <p:sp>
        <p:nvSpPr>
          <p:cNvPr id="413" name="Google Shape;413;p20"/>
          <p:cNvSpPr/>
          <p:nvPr/>
        </p:nvSpPr>
        <p:spPr>
          <a:xfrm>
            <a:off x="11773233" y="1498268"/>
            <a:ext cx="144867" cy="144833"/>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4" name="Google Shape;414;p20"/>
          <p:cNvSpPr/>
          <p:nvPr/>
        </p:nvSpPr>
        <p:spPr>
          <a:xfrm>
            <a:off x="12208333" y="1787267"/>
            <a:ext cx="148600" cy="147967"/>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5" name="Google Shape;415;p20"/>
          <p:cNvSpPr/>
          <p:nvPr/>
        </p:nvSpPr>
        <p:spPr>
          <a:xfrm>
            <a:off x="7746468" y="285868"/>
            <a:ext cx="144833" cy="144833"/>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6" name="Google Shape;416;p20"/>
          <p:cNvSpPr/>
          <p:nvPr/>
        </p:nvSpPr>
        <p:spPr>
          <a:xfrm>
            <a:off x="9439734" y="560118"/>
            <a:ext cx="219767" cy="219167"/>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7" name="Google Shape;417;p20"/>
          <p:cNvSpPr/>
          <p:nvPr/>
        </p:nvSpPr>
        <p:spPr>
          <a:xfrm>
            <a:off x="10603601" y="371351"/>
            <a:ext cx="59967" cy="59333"/>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8" name="Google Shape;418;p20"/>
          <p:cNvSpPr/>
          <p:nvPr/>
        </p:nvSpPr>
        <p:spPr>
          <a:xfrm>
            <a:off x="9829934" y="-92433"/>
            <a:ext cx="207900" cy="207900"/>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9" name="Google Shape;419;p20"/>
          <p:cNvSpPr/>
          <p:nvPr/>
        </p:nvSpPr>
        <p:spPr>
          <a:xfrm>
            <a:off x="11285701" y="473400"/>
            <a:ext cx="207900" cy="208533"/>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0" name="Google Shape;420;p20"/>
          <p:cNvSpPr/>
          <p:nvPr/>
        </p:nvSpPr>
        <p:spPr>
          <a:xfrm>
            <a:off x="9685701" y="809818"/>
            <a:ext cx="163567" cy="163567"/>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1" name="Google Shape;421;p20"/>
          <p:cNvSpPr/>
          <p:nvPr/>
        </p:nvSpPr>
        <p:spPr>
          <a:xfrm>
            <a:off x="8398467" y="1210167"/>
            <a:ext cx="207900" cy="207867"/>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2" name="Google Shape;422;p20"/>
          <p:cNvSpPr/>
          <p:nvPr/>
        </p:nvSpPr>
        <p:spPr>
          <a:xfrm>
            <a:off x="-110666" y="6053951"/>
            <a:ext cx="219767" cy="219167"/>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3" name="Google Shape;423;p20"/>
          <p:cNvSpPr/>
          <p:nvPr/>
        </p:nvSpPr>
        <p:spPr>
          <a:xfrm>
            <a:off x="135301" y="6303651"/>
            <a:ext cx="163567" cy="163567"/>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0877036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424"/>
        <p:cNvGrpSpPr/>
        <p:nvPr/>
      </p:nvGrpSpPr>
      <p:grpSpPr>
        <a:xfrm>
          <a:off x="0" y="0"/>
          <a:ext cx="0" cy="0"/>
          <a:chOff x="0" y="0"/>
          <a:chExt cx="0" cy="0"/>
        </a:xfrm>
      </p:grpSpPr>
    </p:spTree>
    <p:extLst>
      <p:ext uri="{BB962C8B-B14F-4D97-AF65-F5344CB8AC3E}">
        <p14:creationId xmlns:p14="http://schemas.microsoft.com/office/powerpoint/2010/main" val="1034484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38"/>
        <p:cNvGrpSpPr/>
        <p:nvPr/>
      </p:nvGrpSpPr>
      <p:grpSpPr>
        <a:xfrm>
          <a:off x="0" y="0"/>
          <a:ext cx="0" cy="0"/>
          <a:chOff x="0" y="0"/>
          <a:chExt cx="0" cy="0"/>
        </a:xfrm>
      </p:grpSpPr>
      <p:sp>
        <p:nvSpPr>
          <p:cNvPr id="39" name="Google Shape;39;p3"/>
          <p:cNvSpPr/>
          <p:nvPr/>
        </p:nvSpPr>
        <p:spPr>
          <a:xfrm>
            <a:off x="9603187" y="1221412"/>
            <a:ext cx="161912" cy="161912"/>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0" name="Google Shape;40;p3"/>
          <p:cNvSpPr/>
          <p:nvPr/>
        </p:nvSpPr>
        <p:spPr>
          <a:xfrm>
            <a:off x="11018231" y="3938241"/>
            <a:ext cx="138781" cy="139096"/>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1" name="Google Shape;41;p3"/>
          <p:cNvGrpSpPr/>
          <p:nvPr/>
        </p:nvGrpSpPr>
        <p:grpSpPr>
          <a:xfrm>
            <a:off x="11018243" y="-579154"/>
            <a:ext cx="251848" cy="1575375"/>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5" name="Google Shape;45;p3"/>
          <p:cNvSpPr/>
          <p:nvPr/>
        </p:nvSpPr>
        <p:spPr>
          <a:xfrm>
            <a:off x="11314661" y="2152843"/>
            <a:ext cx="107336" cy="107301"/>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6" name="Google Shape;46;p3"/>
          <p:cNvGrpSpPr/>
          <p:nvPr/>
        </p:nvGrpSpPr>
        <p:grpSpPr>
          <a:xfrm>
            <a:off x="4858531" y="-581597"/>
            <a:ext cx="177669" cy="2603169"/>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9" name="Google Shape;49;p3"/>
          <p:cNvSpPr/>
          <p:nvPr/>
        </p:nvSpPr>
        <p:spPr>
          <a:xfrm>
            <a:off x="11914302" y="14"/>
            <a:ext cx="11285" cy="3359516"/>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50" name="Google Shape;50;p3"/>
          <p:cNvGrpSpPr/>
          <p:nvPr/>
        </p:nvGrpSpPr>
        <p:grpSpPr>
          <a:xfrm>
            <a:off x="10677462" y="2811881"/>
            <a:ext cx="265335" cy="2853025"/>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3" name="Google Shape;53;p3"/>
          <p:cNvGrpSpPr/>
          <p:nvPr/>
        </p:nvGrpSpPr>
        <p:grpSpPr>
          <a:xfrm>
            <a:off x="694662" y="1455398"/>
            <a:ext cx="265335" cy="2853025"/>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6" name="Google Shape;56;p3"/>
          <p:cNvSpPr txBox="1">
            <a:spLocks noGrp="1"/>
          </p:cNvSpPr>
          <p:nvPr>
            <p:ph type="ctrTitle"/>
          </p:nvPr>
        </p:nvSpPr>
        <p:spPr>
          <a:xfrm>
            <a:off x="2708383" y="2323700"/>
            <a:ext cx="3496000" cy="111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6400">
                <a:solidFill>
                  <a:schemeClr val="lt1"/>
                </a:solidFill>
              </a:defRPr>
            </a:lvl1pPr>
            <a:lvl2pPr lvl="1" rtl="0">
              <a:spcBef>
                <a:spcPts val="0"/>
              </a:spcBef>
              <a:spcAft>
                <a:spcPts val="0"/>
              </a:spcAft>
              <a:buClr>
                <a:srgbClr val="000000"/>
              </a:buClr>
              <a:buSzPts val="1200"/>
              <a:buNone/>
              <a:defRPr sz="1600">
                <a:solidFill>
                  <a:srgbClr val="000000"/>
                </a:solidFill>
              </a:defRPr>
            </a:lvl2pPr>
            <a:lvl3pPr lvl="2" rtl="0">
              <a:spcBef>
                <a:spcPts val="0"/>
              </a:spcBef>
              <a:spcAft>
                <a:spcPts val="0"/>
              </a:spcAft>
              <a:buClr>
                <a:srgbClr val="000000"/>
              </a:buClr>
              <a:buSzPts val="1200"/>
              <a:buNone/>
              <a:defRPr sz="1600">
                <a:solidFill>
                  <a:srgbClr val="000000"/>
                </a:solidFill>
              </a:defRPr>
            </a:lvl3pPr>
            <a:lvl4pPr lvl="3" rtl="0">
              <a:spcBef>
                <a:spcPts val="0"/>
              </a:spcBef>
              <a:spcAft>
                <a:spcPts val="0"/>
              </a:spcAft>
              <a:buClr>
                <a:srgbClr val="000000"/>
              </a:buClr>
              <a:buSzPts val="1200"/>
              <a:buNone/>
              <a:defRPr sz="1600">
                <a:solidFill>
                  <a:srgbClr val="000000"/>
                </a:solidFill>
              </a:defRPr>
            </a:lvl4pPr>
            <a:lvl5pPr lvl="4" rtl="0">
              <a:spcBef>
                <a:spcPts val="0"/>
              </a:spcBef>
              <a:spcAft>
                <a:spcPts val="0"/>
              </a:spcAft>
              <a:buClr>
                <a:srgbClr val="000000"/>
              </a:buClr>
              <a:buSzPts val="1200"/>
              <a:buNone/>
              <a:defRPr sz="1600">
                <a:solidFill>
                  <a:srgbClr val="000000"/>
                </a:solidFill>
              </a:defRPr>
            </a:lvl5pPr>
            <a:lvl6pPr lvl="5" rtl="0">
              <a:spcBef>
                <a:spcPts val="0"/>
              </a:spcBef>
              <a:spcAft>
                <a:spcPts val="0"/>
              </a:spcAft>
              <a:buClr>
                <a:srgbClr val="000000"/>
              </a:buClr>
              <a:buSzPts val="1200"/>
              <a:buNone/>
              <a:defRPr sz="1600">
                <a:solidFill>
                  <a:srgbClr val="000000"/>
                </a:solidFill>
              </a:defRPr>
            </a:lvl6pPr>
            <a:lvl7pPr lvl="6" rtl="0">
              <a:spcBef>
                <a:spcPts val="0"/>
              </a:spcBef>
              <a:spcAft>
                <a:spcPts val="0"/>
              </a:spcAft>
              <a:buClr>
                <a:srgbClr val="000000"/>
              </a:buClr>
              <a:buSzPts val="1200"/>
              <a:buNone/>
              <a:defRPr sz="1600">
                <a:solidFill>
                  <a:srgbClr val="000000"/>
                </a:solidFill>
              </a:defRPr>
            </a:lvl7pPr>
            <a:lvl8pPr lvl="7" rtl="0">
              <a:spcBef>
                <a:spcPts val="0"/>
              </a:spcBef>
              <a:spcAft>
                <a:spcPts val="0"/>
              </a:spcAft>
              <a:buClr>
                <a:srgbClr val="000000"/>
              </a:buClr>
              <a:buSzPts val="1200"/>
              <a:buNone/>
              <a:defRPr sz="1600">
                <a:solidFill>
                  <a:srgbClr val="000000"/>
                </a:solidFill>
              </a:defRPr>
            </a:lvl8pPr>
            <a:lvl9pPr lvl="8" rtl="0">
              <a:spcBef>
                <a:spcPts val="0"/>
              </a:spcBef>
              <a:spcAft>
                <a:spcPts val="0"/>
              </a:spcAft>
              <a:buClr>
                <a:srgbClr val="000000"/>
              </a:buClr>
              <a:buSzPts val="1200"/>
              <a:buNone/>
              <a:defRPr sz="1600">
                <a:solidFill>
                  <a:srgbClr val="000000"/>
                </a:solidFill>
              </a:defRPr>
            </a:lvl9pPr>
          </a:lstStyle>
          <a:p>
            <a:r>
              <a:rPr lang="en-US"/>
              <a:t>Click to edit Master title style</a:t>
            </a:r>
            <a:endParaRPr/>
          </a:p>
        </p:txBody>
      </p:sp>
      <p:sp>
        <p:nvSpPr>
          <p:cNvPr id="57" name="Google Shape;57;p3"/>
          <p:cNvSpPr txBox="1">
            <a:spLocks noGrp="1"/>
          </p:cNvSpPr>
          <p:nvPr>
            <p:ph type="subTitle" idx="1"/>
          </p:nvPr>
        </p:nvSpPr>
        <p:spPr>
          <a:xfrm>
            <a:off x="2388783" y="3223267"/>
            <a:ext cx="4135200" cy="139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333">
                <a:solidFill>
                  <a:srgbClr val="000000"/>
                </a:solidFill>
              </a:defRPr>
            </a:lvl2pPr>
            <a:lvl3pPr lvl="2" rtl="0">
              <a:lnSpc>
                <a:spcPct val="100000"/>
              </a:lnSpc>
              <a:spcBef>
                <a:spcPts val="0"/>
              </a:spcBef>
              <a:spcAft>
                <a:spcPts val="0"/>
              </a:spcAft>
              <a:buClr>
                <a:srgbClr val="000000"/>
              </a:buClr>
              <a:buSzPts val="1000"/>
              <a:buNone/>
              <a:defRPr sz="1333">
                <a:solidFill>
                  <a:srgbClr val="000000"/>
                </a:solidFill>
              </a:defRPr>
            </a:lvl3pPr>
            <a:lvl4pPr lvl="3" rtl="0">
              <a:lnSpc>
                <a:spcPct val="100000"/>
              </a:lnSpc>
              <a:spcBef>
                <a:spcPts val="0"/>
              </a:spcBef>
              <a:spcAft>
                <a:spcPts val="0"/>
              </a:spcAft>
              <a:buClr>
                <a:srgbClr val="000000"/>
              </a:buClr>
              <a:buSzPts val="1000"/>
              <a:buNone/>
              <a:defRPr sz="1333">
                <a:solidFill>
                  <a:srgbClr val="000000"/>
                </a:solidFill>
              </a:defRPr>
            </a:lvl4pPr>
            <a:lvl5pPr lvl="4" rtl="0">
              <a:lnSpc>
                <a:spcPct val="100000"/>
              </a:lnSpc>
              <a:spcBef>
                <a:spcPts val="0"/>
              </a:spcBef>
              <a:spcAft>
                <a:spcPts val="0"/>
              </a:spcAft>
              <a:buClr>
                <a:srgbClr val="000000"/>
              </a:buClr>
              <a:buSzPts val="1000"/>
              <a:buNone/>
              <a:defRPr sz="1333">
                <a:solidFill>
                  <a:srgbClr val="000000"/>
                </a:solidFill>
              </a:defRPr>
            </a:lvl5pPr>
            <a:lvl6pPr lvl="5" rtl="0">
              <a:lnSpc>
                <a:spcPct val="100000"/>
              </a:lnSpc>
              <a:spcBef>
                <a:spcPts val="0"/>
              </a:spcBef>
              <a:spcAft>
                <a:spcPts val="0"/>
              </a:spcAft>
              <a:buClr>
                <a:srgbClr val="000000"/>
              </a:buClr>
              <a:buSzPts val="1000"/>
              <a:buNone/>
              <a:defRPr sz="1333">
                <a:solidFill>
                  <a:srgbClr val="000000"/>
                </a:solidFill>
              </a:defRPr>
            </a:lvl6pPr>
            <a:lvl7pPr lvl="6" rtl="0">
              <a:lnSpc>
                <a:spcPct val="100000"/>
              </a:lnSpc>
              <a:spcBef>
                <a:spcPts val="0"/>
              </a:spcBef>
              <a:spcAft>
                <a:spcPts val="0"/>
              </a:spcAft>
              <a:buClr>
                <a:srgbClr val="000000"/>
              </a:buClr>
              <a:buSzPts val="1000"/>
              <a:buNone/>
              <a:defRPr sz="1333">
                <a:solidFill>
                  <a:srgbClr val="000000"/>
                </a:solidFill>
              </a:defRPr>
            </a:lvl7pPr>
            <a:lvl8pPr lvl="7" rtl="0">
              <a:lnSpc>
                <a:spcPct val="100000"/>
              </a:lnSpc>
              <a:spcBef>
                <a:spcPts val="0"/>
              </a:spcBef>
              <a:spcAft>
                <a:spcPts val="0"/>
              </a:spcAft>
              <a:buClr>
                <a:srgbClr val="000000"/>
              </a:buClr>
              <a:buSzPts val="1000"/>
              <a:buNone/>
              <a:defRPr sz="1333">
                <a:solidFill>
                  <a:srgbClr val="000000"/>
                </a:solidFill>
              </a:defRPr>
            </a:lvl8pPr>
            <a:lvl9pPr lvl="8"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58" name="Google Shape;58;p3"/>
          <p:cNvSpPr txBox="1">
            <a:spLocks noGrp="1"/>
          </p:cNvSpPr>
          <p:nvPr>
            <p:ph type="title" idx="2" hasCustomPrompt="1"/>
          </p:nvPr>
        </p:nvSpPr>
        <p:spPr>
          <a:xfrm>
            <a:off x="7779867" y="2829633"/>
            <a:ext cx="1308000" cy="77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8000"/>
            </a:lvl1pPr>
            <a:lvl2pPr lvl="1"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64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extLst>
      <p:ext uri="{BB962C8B-B14F-4D97-AF65-F5344CB8AC3E}">
        <p14:creationId xmlns:p14="http://schemas.microsoft.com/office/powerpoint/2010/main" val="2568902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extLst>
      <p:ext uri="{BB962C8B-B14F-4D97-AF65-F5344CB8AC3E}">
        <p14:creationId xmlns:p14="http://schemas.microsoft.com/office/powerpoint/2010/main" val="24691810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29"/>
        <p:cNvGrpSpPr/>
        <p:nvPr/>
      </p:nvGrpSpPr>
      <p:grpSpPr>
        <a:xfrm>
          <a:off x="0" y="0"/>
          <a:ext cx="0" cy="0"/>
          <a:chOff x="0" y="0"/>
          <a:chExt cx="0" cy="0"/>
        </a:xfrm>
      </p:grpSpPr>
    </p:spTree>
    <p:extLst>
      <p:ext uri="{BB962C8B-B14F-4D97-AF65-F5344CB8AC3E}">
        <p14:creationId xmlns:p14="http://schemas.microsoft.com/office/powerpoint/2010/main" val="420282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825100" y="2238900"/>
            <a:ext cx="4712400" cy="2786800"/>
          </a:xfrm>
          <a:prstGeom prst="rect">
            <a:avLst/>
          </a:prstGeom>
        </p:spPr>
        <p:txBody>
          <a:bodyPr spcFirstLastPara="1" wrap="square" lIns="91425" tIns="91425" rIns="91425" bIns="91425" anchor="t" anchorCtr="0">
            <a:noAutofit/>
          </a:bodyPr>
          <a:lstStyle>
            <a:lvl1pPr marL="609585" lvl="0" indent="-457189">
              <a:lnSpc>
                <a:spcPct val="100000"/>
              </a:lnSpc>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61" name="Google Shape;61;p4"/>
          <p:cNvSpPr txBox="1">
            <a:spLocks noGrp="1"/>
          </p:cNvSpPr>
          <p:nvPr>
            <p:ph type="ctrTitle"/>
          </p:nvPr>
        </p:nvSpPr>
        <p:spPr>
          <a:xfrm>
            <a:off x="825100" y="548900"/>
            <a:ext cx="35820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62" name="Google Shape;62;p4"/>
          <p:cNvSpPr/>
          <p:nvPr/>
        </p:nvSpPr>
        <p:spPr>
          <a:xfrm>
            <a:off x="960000" y="6253500"/>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3" name="Google Shape;63;p4"/>
          <p:cNvSpPr/>
          <p:nvPr/>
        </p:nvSpPr>
        <p:spPr>
          <a:xfrm>
            <a:off x="2744633" y="55362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4" name="Google Shape;64;p4"/>
          <p:cNvSpPr/>
          <p:nvPr/>
        </p:nvSpPr>
        <p:spPr>
          <a:xfrm>
            <a:off x="1909434" y="5728534"/>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5" name="Google Shape;65;p4"/>
          <p:cNvSpPr/>
          <p:nvPr/>
        </p:nvSpPr>
        <p:spPr>
          <a:xfrm>
            <a:off x="2926300" y="59663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6" name="Google Shape;66;p4"/>
          <p:cNvSpPr/>
          <p:nvPr/>
        </p:nvSpPr>
        <p:spPr>
          <a:xfrm>
            <a:off x="2113967" y="6260685"/>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67" name="Google Shape;67;p4"/>
          <p:cNvGrpSpPr/>
          <p:nvPr/>
        </p:nvGrpSpPr>
        <p:grpSpPr>
          <a:xfrm>
            <a:off x="10864696" y="4006124"/>
            <a:ext cx="130745" cy="1530128"/>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0" name="Google Shape;70;p4"/>
          <p:cNvGrpSpPr/>
          <p:nvPr/>
        </p:nvGrpSpPr>
        <p:grpSpPr>
          <a:xfrm>
            <a:off x="375228" y="5025685"/>
            <a:ext cx="161563" cy="1013993"/>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3" name="Google Shape;73;p4"/>
          <p:cNvGrpSpPr/>
          <p:nvPr/>
        </p:nvGrpSpPr>
        <p:grpSpPr>
          <a:xfrm>
            <a:off x="11379653" y="5426177"/>
            <a:ext cx="76799" cy="1109065"/>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76" name="Google Shape;76;p4"/>
          <p:cNvSpPr/>
          <p:nvPr/>
        </p:nvSpPr>
        <p:spPr>
          <a:xfrm>
            <a:off x="10248134" y="6091834"/>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4"/>
          <p:cNvSpPr/>
          <p:nvPr/>
        </p:nvSpPr>
        <p:spPr>
          <a:xfrm>
            <a:off x="11824167" y="5025685"/>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991669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1231500" y="1594701"/>
            <a:ext cx="1309600" cy="7704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3200">
                <a:solidFill>
                  <a:schemeClr val="lt1"/>
                </a:solidFill>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80" name="Google Shape;80;p5"/>
          <p:cNvSpPr txBox="1">
            <a:spLocks noGrp="1"/>
          </p:cNvSpPr>
          <p:nvPr>
            <p:ph type="subTitle" idx="1"/>
          </p:nvPr>
        </p:nvSpPr>
        <p:spPr>
          <a:xfrm>
            <a:off x="1231516" y="2245457"/>
            <a:ext cx="3494000" cy="148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81" name="Google Shape;81;p5"/>
          <p:cNvSpPr txBox="1">
            <a:spLocks noGrp="1"/>
          </p:cNvSpPr>
          <p:nvPr>
            <p:ph type="ctrTitle" idx="2"/>
          </p:nvPr>
        </p:nvSpPr>
        <p:spPr>
          <a:xfrm>
            <a:off x="9400505" y="1594700"/>
            <a:ext cx="1516400" cy="7704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3200">
                <a:solidFill>
                  <a:schemeClr val="lt1"/>
                </a:solidFill>
              </a:defRPr>
            </a:lvl1pPr>
            <a:lvl2pPr lvl="1"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2400">
                <a:solidFill>
                  <a:srgbClr val="000000"/>
                </a:solidFill>
                <a:latin typeface="Fira Sans Condensed Medium"/>
                <a:ea typeface="Fira Sans Condensed Medium"/>
                <a:cs typeface="Fira Sans Condensed Medium"/>
                <a:sym typeface="Fira Sans Condensed Medium"/>
              </a:defRPr>
            </a:lvl9pPr>
          </a:lstStyle>
          <a:p>
            <a:r>
              <a:rPr lang="en-US"/>
              <a:t>Click to edit Master title style</a:t>
            </a:r>
            <a:endParaRPr/>
          </a:p>
        </p:txBody>
      </p:sp>
      <p:sp>
        <p:nvSpPr>
          <p:cNvPr id="82" name="Google Shape;82;p5"/>
          <p:cNvSpPr txBox="1">
            <a:spLocks noGrp="1"/>
          </p:cNvSpPr>
          <p:nvPr>
            <p:ph type="subTitle" idx="3"/>
          </p:nvPr>
        </p:nvSpPr>
        <p:spPr>
          <a:xfrm>
            <a:off x="7266888" y="2245457"/>
            <a:ext cx="3650000" cy="148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867"/>
            </a:lvl1pPr>
            <a:lvl2pPr lvl="1" algn="ctr" rtl="0">
              <a:lnSpc>
                <a:spcPct val="100000"/>
              </a:lnSpc>
              <a:spcBef>
                <a:spcPts val="0"/>
              </a:spcBef>
              <a:spcAft>
                <a:spcPts val="0"/>
              </a:spcAft>
              <a:buClr>
                <a:srgbClr val="000000"/>
              </a:buClr>
              <a:buSzPts val="1000"/>
              <a:buNone/>
              <a:defRPr sz="1333">
                <a:solidFill>
                  <a:srgbClr val="000000"/>
                </a:solidFill>
              </a:defRPr>
            </a:lvl2pPr>
            <a:lvl3pPr lvl="2" algn="ctr" rtl="0">
              <a:lnSpc>
                <a:spcPct val="100000"/>
              </a:lnSpc>
              <a:spcBef>
                <a:spcPts val="0"/>
              </a:spcBef>
              <a:spcAft>
                <a:spcPts val="0"/>
              </a:spcAft>
              <a:buClr>
                <a:srgbClr val="000000"/>
              </a:buClr>
              <a:buSzPts val="1000"/>
              <a:buNone/>
              <a:defRPr sz="1333">
                <a:solidFill>
                  <a:srgbClr val="000000"/>
                </a:solidFill>
              </a:defRPr>
            </a:lvl3pPr>
            <a:lvl4pPr lvl="3" algn="ctr" rtl="0">
              <a:lnSpc>
                <a:spcPct val="100000"/>
              </a:lnSpc>
              <a:spcBef>
                <a:spcPts val="0"/>
              </a:spcBef>
              <a:spcAft>
                <a:spcPts val="0"/>
              </a:spcAft>
              <a:buClr>
                <a:srgbClr val="000000"/>
              </a:buClr>
              <a:buSzPts val="1000"/>
              <a:buNone/>
              <a:defRPr sz="1333">
                <a:solidFill>
                  <a:srgbClr val="000000"/>
                </a:solidFill>
              </a:defRPr>
            </a:lvl4pPr>
            <a:lvl5pPr lvl="4" algn="ctr" rtl="0">
              <a:lnSpc>
                <a:spcPct val="100000"/>
              </a:lnSpc>
              <a:spcBef>
                <a:spcPts val="0"/>
              </a:spcBef>
              <a:spcAft>
                <a:spcPts val="0"/>
              </a:spcAft>
              <a:buClr>
                <a:srgbClr val="000000"/>
              </a:buClr>
              <a:buSzPts val="1000"/>
              <a:buNone/>
              <a:defRPr sz="1333">
                <a:solidFill>
                  <a:srgbClr val="000000"/>
                </a:solidFill>
              </a:defRPr>
            </a:lvl5pPr>
            <a:lvl6pPr lvl="5" algn="ctr" rtl="0">
              <a:lnSpc>
                <a:spcPct val="100000"/>
              </a:lnSpc>
              <a:spcBef>
                <a:spcPts val="0"/>
              </a:spcBef>
              <a:spcAft>
                <a:spcPts val="0"/>
              </a:spcAft>
              <a:buClr>
                <a:srgbClr val="000000"/>
              </a:buClr>
              <a:buSzPts val="1000"/>
              <a:buNone/>
              <a:defRPr sz="1333">
                <a:solidFill>
                  <a:srgbClr val="000000"/>
                </a:solidFill>
              </a:defRPr>
            </a:lvl6pPr>
            <a:lvl7pPr lvl="6" algn="ctr" rtl="0">
              <a:lnSpc>
                <a:spcPct val="100000"/>
              </a:lnSpc>
              <a:spcBef>
                <a:spcPts val="0"/>
              </a:spcBef>
              <a:spcAft>
                <a:spcPts val="0"/>
              </a:spcAft>
              <a:buClr>
                <a:srgbClr val="000000"/>
              </a:buClr>
              <a:buSzPts val="1000"/>
              <a:buNone/>
              <a:defRPr sz="1333">
                <a:solidFill>
                  <a:srgbClr val="000000"/>
                </a:solidFill>
              </a:defRPr>
            </a:lvl7pPr>
            <a:lvl8pPr lvl="7" algn="ctr" rtl="0">
              <a:lnSpc>
                <a:spcPct val="100000"/>
              </a:lnSpc>
              <a:spcBef>
                <a:spcPts val="0"/>
              </a:spcBef>
              <a:spcAft>
                <a:spcPts val="0"/>
              </a:spcAft>
              <a:buClr>
                <a:srgbClr val="000000"/>
              </a:buClr>
              <a:buSzPts val="1000"/>
              <a:buNone/>
              <a:defRPr sz="1333">
                <a:solidFill>
                  <a:srgbClr val="000000"/>
                </a:solidFill>
              </a:defRPr>
            </a:lvl8pPr>
            <a:lvl9pPr lvl="8" algn="ctr" rtl="0">
              <a:lnSpc>
                <a:spcPct val="100000"/>
              </a:lnSpc>
              <a:spcBef>
                <a:spcPts val="0"/>
              </a:spcBef>
              <a:spcAft>
                <a:spcPts val="0"/>
              </a:spcAft>
              <a:buClr>
                <a:srgbClr val="000000"/>
              </a:buClr>
              <a:buSzPts val="1000"/>
              <a:buNone/>
              <a:defRPr sz="1333">
                <a:solidFill>
                  <a:srgbClr val="000000"/>
                </a:solidFill>
              </a:defRPr>
            </a:lvl9pPr>
          </a:lstStyle>
          <a:p>
            <a:r>
              <a:rPr lang="en-US"/>
              <a:t>Click to edit Master subtitle style</a:t>
            </a:r>
            <a:endParaRPr/>
          </a:p>
        </p:txBody>
      </p:sp>
      <p:sp>
        <p:nvSpPr>
          <p:cNvPr id="83" name="Google Shape;83;p5"/>
          <p:cNvSpPr txBox="1">
            <a:spLocks noGrp="1"/>
          </p:cNvSpPr>
          <p:nvPr>
            <p:ph type="ctrTitle" idx="4"/>
          </p:nvPr>
        </p:nvSpPr>
        <p:spPr>
          <a:xfrm>
            <a:off x="825100" y="548900"/>
            <a:ext cx="6157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84" name="Google Shape;84;p5"/>
          <p:cNvSpPr/>
          <p:nvPr/>
        </p:nvSpPr>
        <p:spPr>
          <a:xfrm>
            <a:off x="9508517" y="487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5" name="Google Shape;85;p5"/>
          <p:cNvSpPr/>
          <p:nvPr/>
        </p:nvSpPr>
        <p:spPr>
          <a:xfrm>
            <a:off x="11204251" y="2911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6" name="Google Shape;86;p5"/>
          <p:cNvSpPr/>
          <p:nvPr/>
        </p:nvSpPr>
        <p:spPr>
          <a:xfrm>
            <a:off x="10369051" y="483434"/>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7" name="Google Shape;87;p5"/>
          <p:cNvSpPr/>
          <p:nvPr/>
        </p:nvSpPr>
        <p:spPr>
          <a:xfrm>
            <a:off x="11385918" y="7212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88" name="Google Shape;88;p5"/>
          <p:cNvGrpSpPr/>
          <p:nvPr/>
        </p:nvGrpSpPr>
        <p:grpSpPr>
          <a:xfrm>
            <a:off x="8834845" y="-219415"/>
            <a:ext cx="161563" cy="1013993"/>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91" name="Google Shape;91;p5"/>
          <p:cNvSpPr/>
          <p:nvPr/>
        </p:nvSpPr>
        <p:spPr>
          <a:xfrm>
            <a:off x="424284" y="58918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2" name="Google Shape;92;p5"/>
          <p:cNvSpPr/>
          <p:nvPr/>
        </p:nvSpPr>
        <p:spPr>
          <a:xfrm>
            <a:off x="605951" y="63219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652015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95" name="Google Shape;95;p6"/>
          <p:cNvSpPr/>
          <p:nvPr/>
        </p:nvSpPr>
        <p:spPr>
          <a:xfrm>
            <a:off x="10097400" y="3698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6" name="Google Shape;96;p6"/>
          <p:cNvSpPr/>
          <p:nvPr/>
        </p:nvSpPr>
        <p:spPr>
          <a:xfrm>
            <a:off x="11981133" y="548900"/>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 name="Google Shape;97;p6"/>
          <p:cNvSpPr/>
          <p:nvPr/>
        </p:nvSpPr>
        <p:spPr>
          <a:xfrm>
            <a:off x="11145934" y="741167"/>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8" name="Google Shape;98;p6"/>
          <p:cNvSpPr/>
          <p:nvPr/>
        </p:nvSpPr>
        <p:spPr>
          <a:xfrm>
            <a:off x="12162800" y="979000"/>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9" name="Google Shape;99;p6"/>
          <p:cNvSpPr/>
          <p:nvPr/>
        </p:nvSpPr>
        <p:spPr>
          <a:xfrm>
            <a:off x="11731467" y="1451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0" name="Google Shape;100;p6"/>
          <p:cNvSpPr/>
          <p:nvPr/>
        </p:nvSpPr>
        <p:spPr>
          <a:xfrm>
            <a:off x="8132457" y="-200800"/>
            <a:ext cx="128060" cy="127283"/>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1" name="Google Shape;101;p6"/>
          <p:cNvSpPr/>
          <p:nvPr/>
        </p:nvSpPr>
        <p:spPr>
          <a:xfrm>
            <a:off x="8936698" y="592715"/>
            <a:ext cx="127324" cy="127283"/>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2" name="Google Shape;102;p6"/>
          <p:cNvSpPr/>
          <p:nvPr/>
        </p:nvSpPr>
        <p:spPr>
          <a:xfrm>
            <a:off x="7873301" y="190963"/>
            <a:ext cx="109679" cy="10967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3" name="Google Shape;103;p6"/>
          <p:cNvSpPr/>
          <p:nvPr/>
        </p:nvSpPr>
        <p:spPr>
          <a:xfrm>
            <a:off x="404800" y="5868967"/>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4" name="Google Shape;104;p6"/>
          <p:cNvSpPr/>
          <p:nvPr/>
        </p:nvSpPr>
        <p:spPr>
          <a:xfrm>
            <a:off x="752101" y="6338534"/>
            <a:ext cx="207900" cy="208500"/>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084559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824408" y="2932033"/>
            <a:ext cx="2541200" cy="1728400"/>
          </a:xfrm>
          <a:prstGeom prst="rect">
            <a:avLst/>
          </a:prstGeom>
        </p:spPr>
        <p:txBody>
          <a:bodyPr spcFirstLastPara="1" wrap="square" lIns="91425" tIns="91425" rIns="91425" bIns="91425" anchor="t" anchorCtr="0">
            <a:noAutofit/>
          </a:bodyPr>
          <a:lstStyle>
            <a:lvl1pPr marL="609585" lvl="0" indent="-406390">
              <a:spcBef>
                <a:spcPts val="0"/>
              </a:spcBef>
              <a:spcAft>
                <a:spcPts val="0"/>
              </a:spcAft>
              <a:buSzPts val="1200"/>
              <a:buChar char="●"/>
              <a:defRPr sz="2133"/>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pPr lvl="0"/>
            <a:r>
              <a:rPr lang="en-US"/>
              <a:t>Click to edit Master text styles</a:t>
            </a:r>
          </a:p>
        </p:txBody>
      </p:sp>
      <p:sp>
        <p:nvSpPr>
          <p:cNvPr id="107" name="Google Shape;107;p7"/>
          <p:cNvSpPr txBox="1">
            <a:spLocks noGrp="1"/>
          </p:cNvSpPr>
          <p:nvPr>
            <p:ph type="ctrTitle"/>
          </p:nvPr>
        </p:nvSpPr>
        <p:spPr>
          <a:xfrm>
            <a:off x="825100" y="548900"/>
            <a:ext cx="6303600" cy="7704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4000"/>
            </a:lvl1pPr>
            <a:lvl2pPr lvl="1" algn="ctr" rtl="0">
              <a:spcBef>
                <a:spcPts val="0"/>
              </a:spcBef>
              <a:spcAft>
                <a:spcPts val="0"/>
              </a:spcAft>
              <a:buClr>
                <a:srgbClr val="D9D9D9"/>
              </a:buClr>
              <a:buSzPts val="1800"/>
              <a:buNone/>
              <a:defRPr sz="2400">
                <a:solidFill>
                  <a:srgbClr val="D9D9D9"/>
                </a:solidFill>
              </a:defRPr>
            </a:lvl2pPr>
            <a:lvl3pPr lvl="2" algn="ctr" rtl="0">
              <a:spcBef>
                <a:spcPts val="0"/>
              </a:spcBef>
              <a:spcAft>
                <a:spcPts val="0"/>
              </a:spcAft>
              <a:buClr>
                <a:srgbClr val="D9D9D9"/>
              </a:buClr>
              <a:buSzPts val="1800"/>
              <a:buNone/>
              <a:defRPr sz="2400">
                <a:solidFill>
                  <a:srgbClr val="D9D9D9"/>
                </a:solidFill>
              </a:defRPr>
            </a:lvl3pPr>
            <a:lvl4pPr lvl="3" algn="ctr" rtl="0">
              <a:spcBef>
                <a:spcPts val="0"/>
              </a:spcBef>
              <a:spcAft>
                <a:spcPts val="0"/>
              </a:spcAft>
              <a:buClr>
                <a:srgbClr val="D9D9D9"/>
              </a:buClr>
              <a:buSzPts val="1800"/>
              <a:buNone/>
              <a:defRPr sz="2400">
                <a:solidFill>
                  <a:srgbClr val="D9D9D9"/>
                </a:solidFill>
              </a:defRPr>
            </a:lvl4pPr>
            <a:lvl5pPr lvl="4" algn="ctr" rtl="0">
              <a:spcBef>
                <a:spcPts val="0"/>
              </a:spcBef>
              <a:spcAft>
                <a:spcPts val="0"/>
              </a:spcAft>
              <a:buClr>
                <a:srgbClr val="D9D9D9"/>
              </a:buClr>
              <a:buSzPts val="1800"/>
              <a:buNone/>
              <a:defRPr sz="2400">
                <a:solidFill>
                  <a:srgbClr val="D9D9D9"/>
                </a:solidFill>
              </a:defRPr>
            </a:lvl5pPr>
            <a:lvl6pPr lvl="5" algn="ctr" rtl="0">
              <a:spcBef>
                <a:spcPts val="0"/>
              </a:spcBef>
              <a:spcAft>
                <a:spcPts val="0"/>
              </a:spcAft>
              <a:buClr>
                <a:srgbClr val="D9D9D9"/>
              </a:buClr>
              <a:buSzPts val="1800"/>
              <a:buNone/>
              <a:defRPr sz="2400">
                <a:solidFill>
                  <a:srgbClr val="D9D9D9"/>
                </a:solidFill>
              </a:defRPr>
            </a:lvl6pPr>
            <a:lvl7pPr lvl="6" algn="ctr" rtl="0">
              <a:spcBef>
                <a:spcPts val="0"/>
              </a:spcBef>
              <a:spcAft>
                <a:spcPts val="0"/>
              </a:spcAft>
              <a:buClr>
                <a:srgbClr val="D9D9D9"/>
              </a:buClr>
              <a:buSzPts val="1800"/>
              <a:buNone/>
              <a:defRPr sz="2400">
                <a:solidFill>
                  <a:srgbClr val="D9D9D9"/>
                </a:solidFill>
              </a:defRPr>
            </a:lvl7pPr>
            <a:lvl8pPr lvl="7" algn="ctr" rtl="0">
              <a:spcBef>
                <a:spcPts val="0"/>
              </a:spcBef>
              <a:spcAft>
                <a:spcPts val="0"/>
              </a:spcAft>
              <a:buClr>
                <a:srgbClr val="D9D9D9"/>
              </a:buClr>
              <a:buSzPts val="1800"/>
              <a:buNone/>
              <a:defRPr sz="2400">
                <a:solidFill>
                  <a:srgbClr val="D9D9D9"/>
                </a:solidFill>
              </a:defRPr>
            </a:lvl8pPr>
            <a:lvl9pPr lvl="8" algn="ctr" rtl="0">
              <a:spcBef>
                <a:spcPts val="0"/>
              </a:spcBef>
              <a:spcAft>
                <a:spcPts val="0"/>
              </a:spcAft>
              <a:buClr>
                <a:srgbClr val="D9D9D9"/>
              </a:buClr>
              <a:buSzPts val="1800"/>
              <a:buNone/>
              <a:defRPr sz="2400">
                <a:solidFill>
                  <a:srgbClr val="D9D9D9"/>
                </a:solidFill>
              </a:defRPr>
            </a:lvl9pPr>
          </a:lstStyle>
          <a:p>
            <a:r>
              <a:rPr lang="en-US"/>
              <a:t>Click to edit Master title style</a:t>
            </a:r>
            <a:endParaRPr/>
          </a:p>
        </p:txBody>
      </p:sp>
      <p:sp>
        <p:nvSpPr>
          <p:cNvPr id="108" name="Google Shape;108;p7"/>
          <p:cNvSpPr/>
          <p:nvPr/>
        </p:nvSpPr>
        <p:spPr>
          <a:xfrm>
            <a:off x="9508517" y="487133"/>
            <a:ext cx="222867" cy="222867"/>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9" name="Google Shape;109;p7"/>
          <p:cNvSpPr/>
          <p:nvPr/>
        </p:nvSpPr>
        <p:spPr>
          <a:xfrm>
            <a:off x="11204251" y="2911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0" name="Google Shape;110;p7"/>
          <p:cNvSpPr/>
          <p:nvPr/>
        </p:nvSpPr>
        <p:spPr>
          <a:xfrm>
            <a:off x="10369051" y="483434"/>
            <a:ext cx="69967" cy="69933"/>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1" name="Google Shape;111;p7"/>
          <p:cNvSpPr/>
          <p:nvPr/>
        </p:nvSpPr>
        <p:spPr>
          <a:xfrm>
            <a:off x="11385918" y="7212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12" name="Google Shape;112;p7"/>
          <p:cNvGrpSpPr/>
          <p:nvPr/>
        </p:nvGrpSpPr>
        <p:grpSpPr>
          <a:xfrm>
            <a:off x="8834845" y="-219415"/>
            <a:ext cx="161563" cy="1013993"/>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5" name="Google Shape;115;p7"/>
          <p:cNvSpPr/>
          <p:nvPr/>
        </p:nvSpPr>
        <p:spPr>
          <a:xfrm>
            <a:off x="424284" y="5891867"/>
            <a:ext cx="144867" cy="144867"/>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6" name="Google Shape;116;p7"/>
          <p:cNvSpPr/>
          <p:nvPr/>
        </p:nvSpPr>
        <p:spPr>
          <a:xfrm>
            <a:off x="605951" y="6321967"/>
            <a:ext cx="219133" cy="219133"/>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586963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716000" y="1995200"/>
            <a:ext cx="6760000" cy="286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sp>
        <p:nvSpPr>
          <p:cNvPr id="119" name="Google Shape;119;p8"/>
          <p:cNvSpPr/>
          <p:nvPr/>
        </p:nvSpPr>
        <p:spPr>
          <a:xfrm>
            <a:off x="1413942" y="1544851"/>
            <a:ext cx="161597" cy="161912"/>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0" name="Google Shape;120;p8"/>
          <p:cNvSpPr/>
          <p:nvPr/>
        </p:nvSpPr>
        <p:spPr>
          <a:xfrm>
            <a:off x="10399653" y="1221412"/>
            <a:ext cx="161912" cy="161912"/>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1" name="Google Shape;121;p8"/>
          <p:cNvSpPr/>
          <p:nvPr/>
        </p:nvSpPr>
        <p:spPr>
          <a:xfrm>
            <a:off x="7010578" y="3269874"/>
            <a:ext cx="76799" cy="767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2" name="Google Shape;122;p8"/>
          <p:cNvSpPr/>
          <p:nvPr/>
        </p:nvSpPr>
        <p:spPr>
          <a:xfrm>
            <a:off x="367559" y="2076079"/>
            <a:ext cx="77112" cy="767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3" name="Google Shape;123;p8"/>
          <p:cNvSpPr/>
          <p:nvPr/>
        </p:nvSpPr>
        <p:spPr>
          <a:xfrm>
            <a:off x="3077176" y="4003181"/>
            <a:ext cx="138781" cy="139096"/>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4" name="Google Shape;124;p8"/>
          <p:cNvSpPr/>
          <p:nvPr/>
        </p:nvSpPr>
        <p:spPr>
          <a:xfrm>
            <a:off x="11018231" y="3938241"/>
            <a:ext cx="138781" cy="139096"/>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25" name="Google Shape;125;p8"/>
          <p:cNvGrpSpPr/>
          <p:nvPr/>
        </p:nvGrpSpPr>
        <p:grpSpPr>
          <a:xfrm>
            <a:off x="11018243" y="-579154"/>
            <a:ext cx="251848" cy="1575375"/>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9" name="Google Shape;129;p8"/>
          <p:cNvSpPr/>
          <p:nvPr/>
        </p:nvSpPr>
        <p:spPr>
          <a:xfrm>
            <a:off x="11314661" y="2152843"/>
            <a:ext cx="107336" cy="107301"/>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0" name="Google Shape;130;p8"/>
          <p:cNvSpPr/>
          <p:nvPr/>
        </p:nvSpPr>
        <p:spPr>
          <a:xfrm>
            <a:off x="8390672" y="1114146"/>
            <a:ext cx="107301" cy="107301"/>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1" name="Google Shape;131;p8"/>
          <p:cNvSpPr/>
          <p:nvPr/>
        </p:nvSpPr>
        <p:spPr>
          <a:xfrm>
            <a:off x="2371339" y="2875704"/>
            <a:ext cx="159991" cy="159955"/>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32" name="Google Shape;132;p8"/>
          <p:cNvGrpSpPr/>
          <p:nvPr/>
        </p:nvGrpSpPr>
        <p:grpSpPr>
          <a:xfrm>
            <a:off x="4120995" y="-711543"/>
            <a:ext cx="130745" cy="1530128"/>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5" name="Google Shape;135;p8"/>
          <p:cNvGrpSpPr/>
          <p:nvPr/>
        </p:nvGrpSpPr>
        <p:grpSpPr>
          <a:xfrm>
            <a:off x="6523695" y="-453482"/>
            <a:ext cx="161563" cy="1013993"/>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8" name="Google Shape;138;p8"/>
          <p:cNvGrpSpPr/>
          <p:nvPr/>
        </p:nvGrpSpPr>
        <p:grpSpPr>
          <a:xfrm>
            <a:off x="9290448" y="113920"/>
            <a:ext cx="177669" cy="2603169"/>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1" name="Google Shape;141;p8"/>
          <p:cNvGrpSpPr/>
          <p:nvPr/>
        </p:nvGrpSpPr>
        <p:grpSpPr>
          <a:xfrm>
            <a:off x="334156" y="3203068"/>
            <a:ext cx="251533" cy="3291139"/>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46" name="Google Shape;146;p8"/>
          <p:cNvGrpSpPr/>
          <p:nvPr/>
        </p:nvGrpSpPr>
        <p:grpSpPr>
          <a:xfrm>
            <a:off x="1309890" y="2260129"/>
            <a:ext cx="265649" cy="3771913"/>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0" name="Google Shape;150;p8"/>
          <p:cNvSpPr/>
          <p:nvPr/>
        </p:nvSpPr>
        <p:spPr>
          <a:xfrm>
            <a:off x="862484" y="28595"/>
            <a:ext cx="11285" cy="225209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1" name="Google Shape;151;p8"/>
          <p:cNvGrpSpPr/>
          <p:nvPr/>
        </p:nvGrpSpPr>
        <p:grpSpPr>
          <a:xfrm>
            <a:off x="2718253" y="231877"/>
            <a:ext cx="76799" cy="1109065"/>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4" name="Google Shape;154;p8"/>
          <p:cNvGrpSpPr/>
          <p:nvPr/>
        </p:nvGrpSpPr>
        <p:grpSpPr>
          <a:xfrm>
            <a:off x="10677462" y="2811881"/>
            <a:ext cx="265335" cy="2853025"/>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57" name="Google Shape;157;p8"/>
          <p:cNvSpPr/>
          <p:nvPr/>
        </p:nvSpPr>
        <p:spPr>
          <a:xfrm>
            <a:off x="3602692" y="1544868"/>
            <a:ext cx="161597" cy="161912"/>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58" name="Google Shape;158;p8"/>
          <p:cNvGrpSpPr/>
          <p:nvPr/>
        </p:nvGrpSpPr>
        <p:grpSpPr>
          <a:xfrm>
            <a:off x="5460195" y="-1146253"/>
            <a:ext cx="265335" cy="2853025"/>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 name="Google Shape;161;p8"/>
          <p:cNvGrpSpPr/>
          <p:nvPr/>
        </p:nvGrpSpPr>
        <p:grpSpPr>
          <a:xfrm>
            <a:off x="8444382" y="4939920"/>
            <a:ext cx="177669" cy="2603169"/>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4" name="Google Shape;164;p8"/>
          <p:cNvGrpSpPr/>
          <p:nvPr/>
        </p:nvGrpSpPr>
        <p:grpSpPr>
          <a:xfrm>
            <a:off x="3602695" y="4817018"/>
            <a:ext cx="161563" cy="1013993"/>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7" name="Google Shape;167;p8"/>
          <p:cNvSpPr/>
          <p:nvPr/>
        </p:nvSpPr>
        <p:spPr>
          <a:xfrm>
            <a:off x="7386031" y="6022291"/>
            <a:ext cx="138781" cy="139096"/>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8" name="Google Shape;168;p8"/>
          <p:cNvSpPr/>
          <p:nvPr/>
        </p:nvSpPr>
        <p:spPr>
          <a:xfrm>
            <a:off x="9325623" y="4505046"/>
            <a:ext cx="107301" cy="107301"/>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409222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r>
              <a:rPr lang="en-US"/>
              <a:t>Click to edit Master title style</a:t>
            </a:r>
            <a:endParaRPr/>
          </a:p>
        </p:txBody>
      </p:sp>
      <p:sp>
        <p:nvSpPr>
          <p:cNvPr id="171" name="Google Shape;171;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r>
              <a:rPr lang="en-US"/>
              <a:t>Click to edit Master subtitle style</a:t>
            </a:r>
            <a:endParaRPr/>
          </a:p>
        </p:txBody>
      </p:sp>
      <p:sp>
        <p:nvSpPr>
          <p:cNvPr id="172" name="Google Shape;172;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Autofit/>
          </a:bodyPr>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739921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775900" y="4522195"/>
            <a:ext cx="5502000" cy="17616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rPr lang="en-US"/>
              <a:t>Click to edit Master title style</a:t>
            </a:r>
            <a:endParaRPr/>
          </a:p>
        </p:txBody>
      </p:sp>
    </p:spTree>
    <p:extLst>
      <p:ext uri="{BB962C8B-B14F-4D97-AF65-F5344CB8AC3E}">
        <p14:creationId xmlns:p14="http://schemas.microsoft.com/office/powerpoint/2010/main" val="1407929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extLst>
      <p:ext uri="{BB962C8B-B14F-4D97-AF65-F5344CB8AC3E}">
        <p14:creationId xmlns:p14="http://schemas.microsoft.com/office/powerpoint/2010/main" val="78662006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7" r:id="rId16"/>
    <p:sldLayoutId id="2147483678" r:id="rId17"/>
    <p:sldLayoutId id="2147483679" r:id="rId18"/>
    <p:sldLayoutId id="2147483680" r:id="rId19"/>
    <p:sldLayoutId id="2147483681" r:id="rId20"/>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090426747"/>
      </p:ext>
    </p:extLst>
  </p:cSld>
  <p:clrMap bg1="lt1" tx1="dk1" bg2="dk2" tx2="lt2" accent1="accent1" accent2="accent2" accent3="accent3" accent4="accent4" accent5="accent5" accent6="accent6" hlink="hlink" folHlink="folHlink"/>
  <p:sldLayoutIdLst>
    <p:sldLayoutId id="2147483683"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tif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10;&#10;Description automatically generated">
            <a:extLst>
              <a:ext uri="{FF2B5EF4-FFF2-40B4-BE49-F238E27FC236}">
                <a16:creationId xmlns:a16="http://schemas.microsoft.com/office/drawing/2014/main" id="{7511B3B5-4235-1046-AA9F-463D56BBEC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110" y="0"/>
            <a:ext cx="7003552" cy="4674870"/>
          </a:xfrm>
          <a:prstGeom prst="rect">
            <a:avLst/>
          </a:prstGeom>
        </p:spPr>
      </p:pic>
      <p:pic>
        <p:nvPicPr>
          <p:cNvPr id="6" name="Picture 5">
            <a:extLst>
              <a:ext uri="{FF2B5EF4-FFF2-40B4-BE49-F238E27FC236}">
                <a16:creationId xmlns:a16="http://schemas.microsoft.com/office/drawing/2014/main" id="{E7652C1D-BD7D-344B-84AE-547F96D73822}"/>
              </a:ext>
            </a:extLst>
          </p:cNvPr>
          <p:cNvPicPr>
            <a:picLocks noChangeAspect="1"/>
          </p:cNvPicPr>
          <p:nvPr/>
        </p:nvPicPr>
        <p:blipFill>
          <a:blip r:embed="rId3"/>
          <a:stretch>
            <a:fillRect/>
          </a:stretch>
        </p:blipFill>
        <p:spPr>
          <a:xfrm>
            <a:off x="10001250" y="4970013"/>
            <a:ext cx="1655445" cy="1655445"/>
          </a:xfrm>
          <a:prstGeom prst="rect">
            <a:avLst/>
          </a:prstGeom>
        </p:spPr>
      </p:pic>
      <p:sp>
        <p:nvSpPr>
          <p:cNvPr id="7" name="TextBox 6">
            <a:extLst>
              <a:ext uri="{FF2B5EF4-FFF2-40B4-BE49-F238E27FC236}">
                <a16:creationId xmlns:a16="http://schemas.microsoft.com/office/drawing/2014/main" id="{0EF9066D-5B1E-9A4C-B471-A0CFC40C05FD}"/>
              </a:ext>
            </a:extLst>
          </p:cNvPr>
          <p:cNvSpPr txBox="1"/>
          <p:nvPr/>
        </p:nvSpPr>
        <p:spPr>
          <a:xfrm>
            <a:off x="986790" y="5465855"/>
            <a:ext cx="8854440" cy="886909"/>
          </a:xfrm>
          <a:prstGeom prst="rect">
            <a:avLst/>
          </a:prstGeom>
          <a:noFill/>
        </p:spPr>
        <p:txBody>
          <a:bodyPr wrap="square" rtlCol="0">
            <a:spAutoFit/>
          </a:bodyPr>
          <a:lstStyle/>
          <a:p>
            <a:pPr>
              <a:lnSpc>
                <a:spcPct val="50000"/>
              </a:lnSpc>
            </a:pPr>
            <a:r>
              <a:rPr lang="en-US" sz="3300" dirty="0">
                <a:solidFill>
                  <a:schemeClr val="accent6"/>
                </a:solidFill>
              </a:rPr>
              <a:t>A Case Study in Talent Management</a:t>
            </a:r>
          </a:p>
          <a:p>
            <a:pPr>
              <a:lnSpc>
                <a:spcPct val="50000"/>
              </a:lnSpc>
            </a:pPr>
            <a:endParaRPr lang="en-US" sz="3300" dirty="0">
              <a:solidFill>
                <a:schemeClr val="accent6"/>
              </a:solidFill>
            </a:endParaRPr>
          </a:p>
          <a:p>
            <a:pPr>
              <a:lnSpc>
                <a:spcPct val="50000"/>
              </a:lnSpc>
            </a:pPr>
            <a:r>
              <a:rPr lang="en-US" sz="3300" dirty="0">
                <a:solidFill>
                  <a:schemeClr val="accent6"/>
                </a:solidFill>
              </a:rPr>
              <a:t>	By Ben Goodwin</a:t>
            </a:r>
          </a:p>
        </p:txBody>
      </p:sp>
    </p:spTree>
    <p:extLst>
      <p:ext uri="{BB962C8B-B14F-4D97-AF65-F5344CB8AC3E}">
        <p14:creationId xmlns:p14="http://schemas.microsoft.com/office/powerpoint/2010/main" val="2136842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2DA217D-EF9A-2041-9996-098196CEB196}"/>
              </a:ext>
            </a:extLst>
          </p:cNvPr>
          <p:cNvSpPr>
            <a:spLocks noGrp="1"/>
          </p:cNvSpPr>
          <p:nvPr>
            <p:ph type="ctrTitle" idx="6"/>
          </p:nvPr>
        </p:nvSpPr>
        <p:spPr>
          <a:xfrm>
            <a:off x="72310" y="90110"/>
            <a:ext cx="6303600" cy="770400"/>
          </a:xfrm>
        </p:spPr>
        <p:txBody>
          <a:bodyPr/>
          <a:lstStyle/>
          <a:p>
            <a:r>
              <a:rPr lang="en-US" dirty="0"/>
              <a:t>Project Deliverables</a:t>
            </a:r>
          </a:p>
        </p:txBody>
      </p:sp>
      <p:pic>
        <p:nvPicPr>
          <p:cNvPr id="16" name="Picture 15">
            <a:extLst>
              <a:ext uri="{FF2B5EF4-FFF2-40B4-BE49-F238E27FC236}">
                <a16:creationId xmlns:a16="http://schemas.microsoft.com/office/drawing/2014/main" id="{59679819-F5ED-3B43-ABAF-9A8C0A5808BC}"/>
              </a:ext>
            </a:extLst>
          </p:cNvPr>
          <p:cNvPicPr>
            <a:picLocks noChangeAspect="1"/>
          </p:cNvPicPr>
          <p:nvPr/>
        </p:nvPicPr>
        <p:blipFill>
          <a:blip r:embed="rId2"/>
          <a:stretch>
            <a:fillRect/>
          </a:stretch>
        </p:blipFill>
        <p:spPr>
          <a:xfrm>
            <a:off x="8615115" y="5563462"/>
            <a:ext cx="1098800" cy="1098800"/>
          </a:xfrm>
          <a:prstGeom prst="rect">
            <a:avLst/>
          </a:prstGeom>
        </p:spPr>
      </p:pic>
      <p:pic>
        <p:nvPicPr>
          <p:cNvPr id="17" name="Picture 16" descr="Logo&#10;&#10;Description automatically generated">
            <a:extLst>
              <a:ext uri="{FF2B5EF4-FFF2-40B4-BE49-F238E27FC236}">
                <a16:creationId xmlns:a16="http://schemas.microsoft.com/office/drawing/2014/main" id="{44E73EEB-1FEF-9142-BF68-D8BB7A395E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5301" y="5131659"/>
            <a:ext cx="2396699" cy="1599796"/>
          </a:xfrm>
          <a:prstGeom prst="rect">
            <a:avLst/>
          </a:prstGeom>
        </p:spPr>
      </p:pic>
      <p:sp>
        <p:nvSpPr>
          <p:cNvPr id="29" name="TextBox 28">
            <a:extLst>
              <a:ext uri="{FF2B5EF4-FFF2-40B4-BE49-F238E27FC236}">
                <a16:creationId xmlns:a16="http://schemas.microsoft.com/office/drawing/2014/main" id="{1383D66C-222D-40D4-A7D6-8F24CD877A63}"/>
              </a:ext>
            </a:extLst>
          </p:cNvPr>
          <p:cNvSpPr txBox="1"/>
          <p:nvPr/>
        </p:nvSpPr>
        <p:spPr>
          <a:xfrm>
            <a:off x="299258" y="860510"/>
            <a:ext cx="11072553" cy="4825745"/>
          </a:xfrm>
          <a:prstGeom prst="rect">
            <a:avLst/>
          </a:prstGeom>
          <a:noFill/>
        </p:spPr>
        <p:txBody>
          <a:bodyPr wrap="square" rtlCol="0">
            <a:spAutoFit/>
          </a:bodyPr>
          <a:lstStyle/>
          <a:p>
            <a:pPr marL="342900" indent="-342900">
              <a:lnSpc>
                <a:spcPct val="200000"/>
              </a:lnSpc>
              <a:buClr>
                <a:schemeClr val="bg1"/>
              </a:buClr>
              <a:buAutoNum type="arabicPeriod"/>
            </a:pPr>
            <a:r>
              <a:rPr lang="en-US" sz="4000" dirty="0">
                <a:solidFill>
                  <a:schemeClr val="bg1"/>
                </a:solidFill>
              </a:rPr>
              <a:t>What are the primary drivers of attrition?</a:t>
            </a:r>
          </a:p>
          <a:p>
            <a:pPr marL="342900" indent="-342900">
              <a:lnSpc>
                <a:spcPct val="200000"/>
              </a:lnSpc>
              <a:buClr>
                <a:schemeClr val="bg1"/>
              </a:buClr>
              <a:buAutoNum type="arabicPeriod"/>
            </a:pPr>
            <a:r>
              <a:rPr lang="en-US" sz="4000" dirty="0">
                <a:solidFill>
                  <a:schemeClr val="bg1"/>
                </a:solidFill>
              </a:rPr>
              <a:t>Identification of job role specific trends</a:t>
            </a:r>
          </a:p>
          <a:p>
            <a:pPr marL="342900" indent="-342900">
              <a:lnSpc>
                <a:spcPct val="200000"/>
              </a:lnSpc>
              <a:buClr>
                <a:schemeClr val="bg1"/>
              </a:buClr>
              <a:buAutoNum type="arabicPeriod"/>
            </a:pPr>
            <a:r>
              <a:rPr lang="en-US" sz="4000" dirty="0">
                <a:solidFill>
                  <a:schemeClr val="bg1"/>
                </a:solidFill>
              </a:rPr>
              <a:t>Model for predicting attrition</a:t>
            </a:r>
          </a:p>
          <a:p>
            <a:pPr marL="342900" indent="-342900">
              <a:lnSpc>
                <a:spcPct val="200000"/>
              </a:lnSpc>
              <a:buClr>
                <a:schemeClr val="bg1"/>
              </a:buClr>
              <a:buAutoNum type="arabicPeriod"/>
            </a:pPr>
            <a:r>
              <a:rPr lang="en-US" sz="4000" dirty="0">
                <a:solidFill>
                  <a:schemeClr val="bg1"/>
                </a:solidFill>
              </a:rPr>
              <a:t>Model for salary prediction</a:t>
            </a:r>
          </a:p>
        </p:txBody>
      </p:sp>
    </p:spTree>
    <p:extLst>
      <p:ext uri="{BB962C8B-B14F-4D97-AF65-F5344CB8AC3E}">
        <p14:creationId xmlns:p14="http://schemas.microsoft.com/office/powerpoint/2010/main" val="2228235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3907B-B389-5F47-AF7A-8BE970786613}"/>
              </a:ext>
            </a:extLst>
          </p:cNvPr>
          <p:cNvSpPr>
            <a:spLocks noGrp="1"/>
          </p:cNvSpPr>
          <p:nvPr>
            <p:ph type="ctrTitle"/>
          </p:nvPr>
        </p:nvSpPr>
        <p:spPr>
          <a:xfrm>
            <a:off x="162160" y="103130"/>
            <a:ext cx="9256160" cy="770400"/>
          </a:xfrm>
        </p:spPr>
        <p:txBody>
          <a:bodyPr/>
          <a:lstStyle/>
          <a:p>
            <a:r>
              <a:rPr lang="en-US" dirty="0"/>
              <a:t>QOI: What factors lead to attrition?</a:t>
            </a:r>
          </a:p>
        </p:txBody>
      </p:sp>
      <p:sp>
        <p:nvSpPr>
          <p:cNvPr id="4" name="TextBox 3">
            <a:extLst>
              <a:ext uri="{FF2B5EF4-FFF2-40B4-BE49-F238E27FC236}">
                <a16:creationId xmlns:a16="http://schemas.microsoft.com/office/drawing/2014/main" id="{0BEF2EB2-C802-9B4F-BBF0-18A9BEDF6E5C}"/>
              </a:ext>
            </a:extLst>
          </p:cNvPr>
          <p:cNvSpPr txBox="1"/>
          <p:nvPr/>
        </p:nvSpPr>
        <p:spPr>
          <a:xfrm>
            <a:off x="377190" y="873530"/>
            <a:ext cx="11452860" cy="1631216"/>
          </a:xfrm>
          <a:prstGeom prst="rect">
            <a:avLst/>
          </a:prstGeom>
          <a:noFill/>
        </p:spPr>
        <p:txBody>
          <a:bodyPr wrap="square" rtlCol="0">
            <a:spAutoFit/>
          </a:bodyPr>
          <a:lstStyle/>
          <a:p>
            <a:pPr marL="285750" indent="-285750">
              <a:buClr>
                <a:schemeClr val="bg1"/>
              </a:buClr>
              <a:buFont typeface="Wingdings" pitchFamily="2" charset="2"/>
              <a:buChar char="Ø"/>
            </a:pPr>
            <a:r>
              <a:rPr lang="en-US" sz="2000" dirty="0">
                <a:solidFill>
                  <a:schemeClr val="bg1"/>
                </a:solidFill>
              </a:rPr>
              <a:t>Data contains 38 variables concerning employee retention</a:t>
            </a:r>
          </a:p>
          <a:p>
            <a:pPr marL="285750" lvl="2" indent="-285750">
              <a:buClr>
                <a:schemeClr val="bg1"/>
              </a:buClr>
              <a:buFont typeface="Wingdings" pitchFamily="2" charset="2"/>
              <a:buChar char="Ø"/>
            </a:pPr>
            <a:r>
              <a:rPr lang="en-US" sz="2000" dirty="0">
                <a:solidFill>
                  <a:schemeClr val="bg1"/>
                </a:solidFill>
              </a:rPr>
              <a:t>Heavily skewed towards non-attrition (140 vs 730)	</a:t>
            </a:r>
          </a:p>
          <a:p>
            <a:pPr marL="285750" lvl="2" indent="-285750">
              <a:buClr>
                <a:schemeClr val="bg1"/>
              </a:buClr>
              <a:buFont typeface="Wingdings" pitchFamily="2" charset="2"/>
              <a:buChar char="Ø"/>
            </a:pPr>
            <a:r>
              <a:rPr lang="en-US" sz="2000" dirty="0">
                <a:solidFill>
                  <a:schemeClr val="bg1"/>
                </a:solidFill>
              </a:rPr>
              <a:t>Attrition has many root causes, identifying three variables from data that “most contribute” may not paint the whole picture											</a:t>
            </a:r>
          </a:p>
        </p:txBody>
      </p:sp>
      <p:sp>
        <p:nvSpPr>
          <p:cNvPr id="5" name="Rectangle 4">
            <a:extLst>
              <a:ext uri="{FF2B5EF4-FFF2-40B4-BE49-F238E27FC236}">
                <a16:creationId xmlns:a16="http://schemas.microsoft.com/office/drawing/2014/main" id="{2D0232FF-B17A-E146-BA0C-012F039456CB}"/>
              </a:ext>
            </a:extLst>
          </p:cNvPr>
          <p:cNvSpPr/>
          <p:nvPr/>
        </p:nvSpPr>
        <p:spPr>
          <a:xfrm>
            <a:off x="162160" y="2721114"/>
            <a:ext cx="11476219" cy="707886"/>
          </a:xfrm>
          <a:prstGeom prst="rect">
            <a:avLst/>
          </a:prstGeom>
        </p:spPr>
        <p:txBody>
          <a:bodyPr wrap="none">
            <a:spAutoFit/>
          </a:bodyPr>
          <a:lstStyle/>
          <a:p>
            <a:r>
              <a:rPr lang="en-US" sz="4000" dirty="0">
                <a:solidFill>
                  <a:schemeClr val="bg1"/>
                </a:solidFill>
              </a:rPr>
              <a:t>Proposed Solution: Principal Component Analysis</a:t>
            </a:r>
          </a:p>
        </p:txBody>
      </p:sp>
      <p:pic>
        <p:nvPicPr>
          <p:cNvPr id="7" name="Picture 6">
            <a:extLst>
              <a:ext uri="{FF2B5EF4-FFF2-40B4-BE49-F238E27FC236}">
                <a16:creationId xmlns:a16="http://schemas.microsoft.com/office/drawing/2014/main" id="{0E5004EC-4913-3043-9779-E7EA5CC9B5E7}"/>
              </a:ext>
            </a:extLst>
          </p:cNvPr>
          <p:cNvPicPr>
            <a:picLocks noChangeAspect="1"/>
          </p:cNvPicPr>
          <p:nvPr/>
        </p:nvPicPr>
        <p:blipFill>
          <a:blip r:embed="rId2"/>
          <a:stretch>
            <a:fillRect/>
          </a:stretch>
        </p:blipFill>
        <p:spPr>
          <a:xfrm>
            <a:off x="9828989" y="5984470"/>
            <a:ext cx="707886" cy="707886"/>
          </a:xfrm>
          <a:prstGeom prst="rect">
            <a:avLst/>
          </a:prstGeom>
        </p:spPr>
      </p:pic>
      <p:pic>
        <p:nvPicPr>
          <p:cNvPr id="8" name="Picture 7" descr="Logo&#10;&#10;Description automatically generated">
            <a:extLst>
              <a:ext uri="{FF2B5EF4-FFF2-40B4-BE49-F238E27FC236}">
                <a16:creationId xmlns:a16="http://schemas.microsoft.com/office/drawing/2014/main" id="{FB74A0BD-ED3D-9549-96D4-BD0C55F7BA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47962" y="5700809"/>
            <a:ext cx="1544038" cy="1030645"/>
          </a:xfrm>
          <a:prstGeom prst="rect">
            <a:avLst/>
          </a:prstGeom>
        </p:spPr>
      </p:pic>
      <p:sp>
        <p:nvSpPr>
          <p:cNvPr id="9" name="TextBox 8">
            <a:extLst>
              <a:ext uri="{FF2B5EF4-FFF2-40B4-BE49-F238E27FC236}">
                <a16:creationId xmlns:a16="http://schemas.microsoft.com/office/drawing/2014/main" id="{55CAB2B1-4F02-FB44-934A-BD0CC379AB15}"/>
              </a:ext>
            </a:extLst>
          </p:cNvPr>
          <p:cNvSpPr txBox="1"/>
          <p:nvPr/>
        </p:nvSpPr>
        <p:spPr>
          <a:xfrm>
            <a:off x="377190" y="3429000"/>
            <a:ext cx="11469770" cy="2862322"/>
          </a:xfrm>
          <a:prstGeom prst="rect">
            <a:avLst/>
          </a:prstGeom>
          <a:noFill/>
        </p:spPr>
        <p:txBody>
          <a:bodyPr wrap="square" rtlCol="0">
            <a:spAutoFit/>
          </a:bodyPr>
          <a:lstStyle/>
          <a:p>
            <a:pPr marL="285750" indent="-285750">
              <a:buClr>
                <a:schemeClr val="bg1"/>
              </a:buClr>
              <a:buFont typeface="Wingdings" pitchFamily="2" charset="2"/>
              <a:buChar char="Ø"/>
            </a:pPr>
            <a:r>
              <a:rPr lang="en-US" sz="2000" dirty="0">
                <a:solidFill>
                  <a:schemeClr val="bg1"/>
                </a:solidFill>
              </a:rPr>
              <a:t>Idea: Use linear algebra to project all 38 variables onto a higher dimensional plane, rotate them with the goal of dimension reduction</a:t>
            </a:r>
          </a:p>
          <a:p>
            <a:pPr marL="285750" indent="-285750">
              <a:buClr>
                <a:schemeClr val="bg1"/>
              </a:buClr>
              <a:buFont typeface="Wingdings" pitchFamily="2" charset="2"/>
              <a:buChar char="Ø"/>
            </a:pPr>
            <a:r>
              <a:rPr lang="en-US" sz="2000" dirty="0">
                <a:solidFill>
                  <a:schemeClr val="bg1"/>
                </a:solidFill>
              </a:rPr>
              <a:t>More plainly: Take the dataset, perform some calculations to rearrange the variables as linear combinations of one another called principal components</a:t>
            </a:r>
          </a:p>
          <a:p>
            <a:pPr marL="285750" indent="-285750">
              <a:buClr>
                <a:schemeClr val="bg1"/>
              </a:buClr>
              <a:buFont typeface="Wingdings" pitchFamily="2" charset="2"/>
              <a:buChar char="Ø"/>
            </a:pPr>
            <a:r>
              <a:rPr lang="en-US" sz="2000" dirty="0">
                <a:solidFill>
                  <a:schemeClr val="bg1"/>
                </a:solidFill>
              </a:rPr>
              <a:t>Attrition dataset is left with 15 PC’s that account for 81% of total variation in data</a:t>
            </a:r>
          </a:p>
          <a:p>
            <a:pPr marL="285750" indent="-285750">
              <a:buClr>
                <a:schemeClr val="bg1"/>
              </a:buClr>
              <a:buFont typeface="Wingdings" pitchFamily="2" charset="2"/>
              <a:buChar char="Ø"/>
            </a:pPr>
            <a:r>
              <a:rPr lang="en-US" sz="2000" dirty="0">
                <a:solidFill>
                  <a:schemeClr val="bg1"/>
                </a:solidFill>
              </a:rPr>
              <a:t>We are left with fewer, yet more robust variables which give insight into attrition.</a:t>
            </a:r>
          </a:p>
          <a:p>
            <a:pPr marL="285750" indent="-285750">
              <a:buClr>
                <a:schemeClr val="bg1"/>
              </a:buClr>
              <a:buFont typeface="Wingdings" pitchFamily="2" charset="2"/>
              <a:buChar char="Ø"/>
            </a:pPr>
            <a:r>
              <a:rPr lang="en-US" sz="2000" dirty="0">
                <a:solidFill>
                  <a:schemeClr val="bg1"/>
                </a:solidFill>
              </a:rPr>
              <a:t>The three PC’s which account for the most variation in the data will be analyzed as attrition factors </a:t>
            </a:r>
          </a:p>
          <a:p>
            <a:pPr marL="285750" indent="-285750">
              <a:buClr>
                <a:schemeClr val="bg1"/>
              </a:buClr>
              <a:buFont typeface="Wingdings" pitchFamily="2" charset="2"/>
              <a:buChar char="Ø"/>
            </a:pPr>
            <a:endParaRPr lang="en-US" sz="2000" dirty="0">
              <a:solidFill>
                <a:schemeClr val="bg1"/>
              </a:solidFill>
            </a:endParaRPr>
          </a:p>
          <a:p>
            <a:pPr marL="285750" lvl="4" indent="-285750">
              <a:buClr>
                <a:schemeClr val="bg1"/>
              </a:buClr>
              <a:buFont typeface="Wingdings" pitchFamily="2" charset="2"/>
              <a:buChar char="Ø"/>
            </a:pPr>
            <a:endParaRPr lang="en-US" sz="2000" dirty="0">
              <a:solidFill>
                <a:schemeClr val="bg1"/>
              </a:solidFill>
            </a:endParaRPr>
          </a:p>
        </p:txBody>
      </p:sp>
    </p:spTree>
    <p:extLst>
      <p:ext uri="{BB962C8B-B14F-4D97-AF65-F5344CB8AC3E}">
        <p14:creationId xmlns:p14="http://schemas.microsoft.com/office/powerpoint/2010/main" val="3410767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27478-F1B0-4774-8B95-A851D552915C}"/>
              </a:ext>
            </a:extLst>
          </p:cNvPr>
          <p:cNvSpPr>
            <a:spLocks noGrp="1"/>
          </p:cNvSpPr>
          <p:nvPr>
            <p:ph type="ctrTitle"/>
          </p:nvPr>
        </p:nvSpPr>
        <p:spPr>
          <a:xfrm>
            <a:off x="191437" y="131806"/>
            <a:ext cx="6303600" cy="770400"/>
          </a:xfrm>
        </p:spPr>
        <p:txBody>
          <a:bodyPr/>
          <a:lstStyle/>
          <a:p>
            <a:r>
              <a:rPr lang="en-US" dirty="0"/>
              <a:t>Attrition Factors</a:t>
            </a:r>
          </a:p>
        </p:txBody>
      </p:sp>
      <p:pic>
        <p:nvPicPr>
          <p:cNvPr id="3" name="Picture 2">
            <a:extLst>
              <a:ext uri="{FF2B5EF4-FFF2-40B4-BE49-F238E27FC236}">
                <a16:creationId xmlns:a16="http://schemas.microsoft.com/office/drawing/2014/main" id="{17821296-847E-43A3-B2A1-05C243A4367B}"/>
              </a:ext>
            </a:extLst>
          </p:cNvPr>
          <p:cNvPicPr>
            <a:picLocks noChangeAspect="1"/>
          </p:cNvPicPr>
          <p:nvPr/>
        </p:nvPicPr>
        <p:blipFill>
          <a:blip r:embed="rId2"/>
          <a:stretch>
            <a:fillRect/>
          </a:stretch>
        </p:blipFill>
        <p:spPr>
          <a:xfrm>
            <a:off x="9828919" y="5989182"/>
            <a:ext cx="742828" cy="742828"/>
          </a:xfrm>
          <a:prstGeom prst="rect">
            <a:avLst/>
          </a:prstGeom>
        </p:spPr>
      </p:pic>
      <p:pic>
        <p:nvPicPr>
          <p:cNvPr id="4" name="Picture 3" descr="Logo&#10;&#10;Description automatically generated">
            <a:extLst>
              <a:ext uri="{FF2B5EF4-FFF2-40B4-BE49-F238E27FC236}">
                <a16:creationId xmlns:a16="http://schemas.microsoft.com/office/drawing/2014/main" id="{EB56297A-A22D-4773-85BC-B87E45D12D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1747" y="5719685"/>
            <a:ext cx="1620253" cy="1081518"/>
          </a:xfrm>
          <a:prstGeom prst="rect">
            <a:avLst/>
          </a:prstGeom>
        </p:spPr>
      </p:pic>
      <p:sp>
        <p:nvSpPr>
          <p:cNvPr id="6" name="TextBox 5">
            <a:extLst>
              <a:ext uri="{FF2B5EF4-FFF2-40B4-BE49-F238E27FC236}">
                <a16:creationId xmlns:a16="http://schemas.microsoft.com/office/drawing/2014/main" id="{C712727E-E51C-4A21-B308-013D5B93A01A}"/>
              </a:ext>
            </a:extLst>
          </p:cNvPr>
          <p:cNvSpPr txBox="1"/>
          <p:nvPr/>
        </p:nvSpPr>
        <p:spPr>
          <a:xfrm>
            <a:off x="191436" y="719791"/>
            <a:ext cx="12000563" cy="5731056"/>
          </a:xfrm>
          <a:prstGeom prst="rect">
            <a:avLst/>
          </a:prstGeom>
          <a:noFill/>
        </p:spPr>
        <p:txBody>
          <a:bodyPr wrap="square">
            <a:spAutoFit/>
          </a:bodyPr>
          <a:lstStyle/>
          <a:p>
            <a:pPr algn="ctr">
              <a:lnSpc>
                <a:spcPct val="200000"/>
              </a:lnSpc>
              <a:buClr>
                <a:schemeClr val="bg1"/>
              </a:buClr>
            </a:pPr>
            <a:r>
              <a:rPr lang="en-US" sz="2100" u="sng" dirty="0">
                <a:solidFill>
                  <a:schemeClr val="bg1"/>
                </a:solidFill>
              </a:rPr>
              <a:t>Approach to selecting attrition factors</a:t>
            </a:r>
          </a:p>
          <a:p>
            <a:pPr marL="285750" indent="-285750" algn="ctr">
              <a:lnSpc>
                <a:spcPct val="200000"/>
              </a:lnSpc>
              <a:buClr>
                <a:schemeClr val="bg1"/>
              </a:buClr>
              <a:buFont typeface="Wingdings" panose="05000000000000000000" pitchFamily="2" charset="2"/>
              <a:buChar char="Ø"/>
            </a:pPr>
            <a:r>
              <a:rPr lang="en-US" sz="2100" dirty="0">
                <a:solidFill>
                  <a:schemeClr val="bg1"/>
                </a:solidFill>
              </a:rPr>
              <a:t>Use PCA to reduce dimensions of attrition data</a:t>
            </a:r>
          </a:p>
          <a:p>
            <a:pPr marL="285750" lvl="2" indent="-285750" algn="ctr">
              <a:lnSpc>
                <a:spcPct val="200000"/>
              </a:lnSpc>
              <a:buClr>
                <a:schemeClr val="bg1"/>
              </a:buClr>
              <a:buFont typeface="Wingdings" panose="05000000000000000000" pitchFamily="2" charset="2"/>
              <a:buChar char="Ø"/>
            </a:pPr>
            <a:r>
              <a:rPr lang="en-US" sz="2100" dirty="0">
                <a:solidFill>
                  <a:schemeClr val="bg1"/>
                </a:solidFill>
              </a:rPr>
              <a:t>27 of the original variables selected</a:t>
            </a:r>
          </a:p>
          <a:p>
            <a:pPr marL="285750" lvl="3" indent="-285750" algn="ctr">
              <a:lnSpc>
                <a:spcPct val="200000"/>
              </a:lnSpc>
              <a:buClr>
                <a:schemeClr val="bg1"/>
              </a:buClr>
              <a:buFont typeface="Wingdings" panose="05000000000000000000" pitchFamily="2" charset="2"/>
              <a:buChar char="Ø"/>
            </a:pPr>
            <a:r>
              <a:rPr lang="en-US" sz="2100" dirty="0">
                <a:solidFill>
                  <a:schemeClr val="bg1"/>
                </a:solidFill>
              </a:rPr>
              <a:t>Salary information reduced (monthly income kept)</a:t>
            </a:r>
          </a:p>
          <a:p>
            <a:pPr marL="285750" lvl="3" indent="-285750" algn="ctr">
              <a:lnSpc>
                <a:spcPct val="200000"/>
              </a:lnSpc>
              <a:buClr>
                <a:schemeClr val="bg1"/>
              </a:buClr>
              <a:buFont typeface="Wingdings" panose="05000000000000000000" pitchFamily="2" charset="2"/>
              <a:buChar char="Ø"/>
            </a:pPr>
            <a:r>
              <a:rPr lang="en-US" sz="2100" dirty="0">
                <a:solidFill>
                  <a:schemeClr val="bg1"/>
                </a:solidFill>
              </a:rPr>
              <a:t>Non-varying variables eliminated (work week hours and over18)</a:t>
            </a:r>
          </a:p>
          <a:p>
            <a:pPr marL="285750" indent="-285750" algn="ctr">
              <a:lnSpc>
                <a:spcPct val="200000"/>
              </a:lnSpc>
              <a:buClr>
                <a:schemeClr val="bg1"/>
              </a:buClr>
              <a:buFont typeface="Wingdings" panose="05000000000000000000" pitchFamily="2" charset="2"/>
              <a:buChar char="Ø"/>
            </a:pPr>
            <a:r>
              <a:rPr lang="en-US" sz="2100" dirty="0">
                <a:solidFill>
                  <a:schemeClr val="bg1"/>
                </a:solidFill>
              </a:rPr>
              <a:t>PCA reduced data to 15 components capturing 81% of variation</a:t>
            </a:r>
          </a:p>
          <a:p>
            <a:pPr marL="285750" indent="-285750" algn="ctr">
              <a:lnSpc>
                <a:spcPct val="200000"/>
              </a:lnSpc>
              <a:buClr>
                <a:schemeClr val="bg1"/>
              </a:buClr>
              <a:buFont typeface="Wingdings" panose="05000000000000000000" pitchFamily="2" charset="2"/>
              <a:buChar char="Ø"/>
            </a:pPr>
            <a:r>
              <a:rPr lang="en-US" sz="2100" dirty="0">
                <a:solidFill>
                  <a:schemeClr val="bg1"/>
                </a:solidFill>
              </a:rPr>
              <a:t>Three PC’s selected based on their relationship to attrition</a:t>
            </a:r>
          </a:p>
          <a:p>
            <a:pPr marL="285750" indent="-285750" algn="ctr">
              <a:buClr>
                <a:schemeClr val="bg1"/>
              </a:buClr>
              <a:buFont typeface="Wingdings" panose="05000000000000000000" pitchFamily="2" charset="2"/>
              <a:buChar char="Ø"/>
            </a:pPr>
            <a:endParaRPr lang="en-US" sz="2100" dirty="0">
              <a:solidFill>
                <a:schemeClr val="bg1"/>
              </a:solidFill>
            </a:endParaRPr>
          </a:p>
          <a:p>
            <a:pPr marL="285750" indent="-285750" algn="ctr">
              <a:buClr>
                <a:schemeClr val="bg1"/>
              </a:buClr>
              <a:buFont typeface="Wingdings" panose="05000000000000000000" pitchFamily="2" charset="2"/>
              <a:buChar char="Ø"/>
            </a:pPr>
            <a:r>
              <a:rPr lang="en-US" sz="2100" dirty="0">
                <a:solidFill>
                  <a:schemeClr val="bg1"/>
                </a:solidFill>
              </a:rPr>
              <a:t>Each PC is a linear combination of original 27 variables now contained in PC</a:t>
            </a:r>
          </a:p>
          <a:p>
            <a:pPr marL="285750" indent="-285750" algn="ctr">
              <a:lnSpc>
                <a:spcPct val="200000"/>
              </a:lnSpc>
              <a:buClr>
                <a:schemeClr val="bg1"/>
              </a:buClr>
              <a:buFont typeface="Wingdings" panose="05000000000000000000" pitchFamily="2" charset="2"/>
              <a:buChar char="Ø"/>
            </a:pPr>
            <a:endParaRPr lang="en-US" sz="1800" dirty="0">
              <a:solidFill>
                <a:schemeClr val="bg1"/>
              </a:solidFill>
            </a:endParaRPr>
          </a:p>
        </p:txBody>
      </p:sp>
    </p:spTree>
    <p:extLst>
      <p:ext uri="{BB962C8B-B14F-4D97-AF65-F5344CB8AC3E}">
        <p14:creationId xmlns:p14="http://schemas.microsoft.com/office/powerpoint/2010/main" val="82568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4CC5D7F-B1A7-47DE-9076-8FB36D644D82}"/>
              </a:ext>
            </a:extLst>
          </p:cNvPr>
          <p:cNvSpPr/>
          <p:nvPr/>
        </p:nvSpPr>
        <p:spPr>
          <a:xfrm>
            <a:off x="1479666" y="1055717"/>
            <a:ext cx="9476509" cy="5345084"/>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EDAAEA-684C-4E59-BDFA-DE3393BF2683}"/>
              </a:ext>
            </a:extLst>
          </p:cNvPr>
          <p:cNvSpPr>
            <a:spLocks noGrp="1"/>
          </p:cNvSpPr>
          <p:nvPr>
            <p:ph type="ctrTitle"/>
          </p:nvPr>
        </p:nvSpPr>
        <p:spPr>
          <a:xfrm>
            <a:off x="259834" y="166515"/>
            <a:ext cx="8701285" cy="770400"/>
          </a:xfrm>
        </p:spPr>
        <p:txBody>
          <a:bodyPr/>
          <a:lstStyle/>
          <a:p>
            <a:r>
              <a:rPr lang="en-US" dirty="0"/>
              <a:t>Attrition Factors Component Selection</a:t>
            </a:r>
          </a:p>
        </p:txBody>
      </p:sp>
      <p:pic>
        <p:nvPicPr>
          <p:cNvPr id="4" name="Picture 3" descr="Chart, histogram&#10;&#10;Description automatically generated">
            <a:extLst>
              <a:ext uri="{FF2B5EF4-FFF2-40B4-BE49-F238E27FC236}">
                <a16:creationId xmlns:a16="http://schemas.microsoft.com/office/drawing/2014/main" id="{563F9E71-735B-4299-8395-5436124FA0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9048" y="1284018"/>
            <a:ext cx="8994372" cy="4888479"/>
          </a:xfrm>
          <a:prstGeom prst="rect">
            <a:avLst/>
          </a:prstGeom>
        </p:spPr>
      </p:pic>
    </p:spTree>
    <p:extLst>
      <p:ext uri="{BB962C8B-B14F-4D97-AF65-F5344CB8AC3E}">
        <p14:creationId xmlns:p14="http://schemas.microsoft.com/office/powerpoint/2010/main" val="13797126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924402-85CF-4AB0-B8A8-69F98228B56E}"/>
              </a:ext>
            </a:extLst>
          </p:cNvPr>
          <p:cNvSpPr/>
          <p:nvPr/>
        </p:nvSpPr>
        <p:spPr>
          <a:xfrm>
            <a:off x="209958" y="986791"/>
            <a:ext cx="9343506" cy="4566111"/>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C6779F-CD0F-4A08-93BC-A43AB886F4FE}"/>
              </a:ext>
            </a:extLst>
          </p:cNvPr>
          <p:cNvSpPr>
            <a:spLocks noGrp="1"/>
          </p:cNvSpPr>
          <p:nvPr>
            <p:ph type="ctrTitle"/>
          </p:nvPr>
        </p:nvSpPr>
        <p:spPr>
          <a:xfrm>
            <a:off x="209958" y="166514"/>
            <a:ext cx="6303600" cy="770400"/>
          </a:xfrm>
        </p:spPr>
        <p:txBody>
          <a:bodyPr/>
          <a:lstStyle/>
          <a:p>
            <a:r>
              <a:rPr lang="en-US" dirty="0"/>
              <a:t>Component 1 Loadings</a:t>
            </a:r>
          </a:p>
        </p:txBody>
      </p:sp>
      <p:pic>
        <p:nvPicPr>
          <p:cNvPr id="4" name="Picture 3" descr="Chart, waterfall chart&#10;&#10;Description automatically generated">
            <a:extLst>
              <a:ext uri="{FF2B5EF4-FFF2-40B4-BE49-F238E27FC236}">
                <a16:creationId xmlns:a16="http://schemas.microsoft.com/office/drawing/2014/main" id="{F6CA3C8C-EE81-4B14-A5B0-A0C14C0A65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916" y="1103170"/>
            <a:ext cx="8966757" cy="4316730"/>
          </a:xfrm>
          <a:prstGeom prst="rect">
            <a:avLst/>
          </a:prstGeom>
        </p:spPr>
      </p:pic>
      <p:sp>
        <p:nvSpPr>
          <p:cNvPr id="6" name="TextBox 5">
            <a:extLst>
              <a:ext uri="{FF2B5EF4-FFF2-40B4-BE49-F238E27FC236}">
                <a16:creationId xmlns:a16="http://schemas.microsoft.com/office/drawing/2014/main" id="{64F69342-EC34-48C4-8417-FAF2FAA42A2D}"/>
              </a:ext>
            </a:extLst>
          </p:cNvPr>
          <p:cNvSpPr txBox="1"/>
          <p:nvPr/>
        </p:nvSpPr>
        <p:spPr>
          <a:xfrm>
            <a:off x="9386673" y="1895302"/>
            <a:ext cx="2932789" cy="2231893"/>
          </a:xfrm>
          <a:prstGeom prst="rect">
            <a:avLst/>
          </a:prstGeom>
          <a:noFill/>
        </p:spPr>
        <p:txBody>
          <a:bodyPr wrap="square" rtlCol="0">
            <a:spAutoFit/>
          </a:bodyPr>
          <a:lstStyle/>
          <a:p>
            <a:pPr algn="ctr"/>
            <a:r>
              <a:rPr lang="en-US" sz="1600" u="sng" dirty="0">
                <a:solidFill>
                  <a:schemeClr val="bg1"/>
                </a:solidFill>
              </a:rPr>
              <a:t>Key Loadings for PC1</a:t>
            </a:r>
          </a:p>
          <a:p>
            <a:pPr marL="342900" indent="-342900" algn="ctr">
              <a:lnSpc>
                <a:spcPct val="200000"/>
              </a:lnSpc>
              <a:buClr>
                <a:schemeClr val="bg1"/>
              </a:buClr>
              <a:buFont typeface="+mj-lt"/>
              <a:buAutoNum type="arabicPeriod"/>
            </a:pPr>
            <a:r>
              <a:rPr lang="en-US" sz="1600" dirty="0">
                <a:solidFill>
                  <a:schemeClr val="bg1"/>
                </a:solidFill>
              </a:rPr>
              <a:t>Total working years</a:t>
            </a:r>
          </a:p>
          <a:p>
            <a:pPr marL="342900" indent="-342900" algn="ctr">
              <a:lnSpc>
                <a:spcPct val="200000"/>
              </a:lnSpc>
              <a:buClr>
                <a:schemeClr val="bg1"/>
              </a:buClr>
              <a:buFont typeface="+mj-lt"/>
              <a:buAutoNum type="arabicPeriod"/>
            </a:pPr>
            <a:r>
              <a:rPr lang="en-US" sz="1600" dirty="0">
                <a:solidFill>
                  <a:schemeClr val="bg1"/>
                </a:solidFill>
              </a:rPr>
              <a:t>Years at company</a:t>
            </a:r>
          </a:p>
          <a:p>
            <a:pPr marL="342900" indent="-342900" algn="ctr">
              <a:lnSpc>
                <a:spcPct val="200000"/>
              </a:lnSpc>
              <a:buClr>
                <a:schemeClr val="bg1"/>
              </a:buClr>
              <a:buFont typeface="+mj-lt"/>
              <a:buAutoNum type="arabicPeriod"/>
            </a:pPr>
            <a:r>
              <a:rPr lang="en-US" sz="1600" dirty="0">
                <a:solidFill>
                  <a:schemeClr val="bg1"/>
                </a:solidFill>
              </a:rPr>
              <a:t>Job level</a:t>
            </a:r>
          </a:p>
          <a:p>
            <a:pPr marL="342900" indent="-342900" algn="ctr">
              <a:lnSpc>
                <a:spcPct val="200000"/>
              </a:lnSpc>
              <a:buClr>
                <a:schemeClr val="bg1"/>
              </a:buClr>
              <a:buFont typeface="+mj-lt"/>
              <a:buAutoNum type="arabicPeriod"/>
            </a:pPr>
            <a:r>
              <a:rPr lang="en-US" sz="1600" dirty="0">
                <a:solidFill>
                  <a:schemeClr val="bg1"/>
                </a:solidFill>
              </a:rPr>
              <a:t>Monthly income</a:t>
            </a:r>
          </a:p>
        </p:txBody>
      </p:sp>
      <p:sp>
        <p:nvSpPr>
          <p:cNvPr id="7" name="TextBox 6">
            <a:extLst>
              <a:ext uri="{FF2B5EF4-FFF2-40B4-BE49-F238E27FC236}">
                <a16:creationId xmlns:a16="http://schemas.microsoft.com/office/drawing/2014/main" id="{72B0F922-DDEA-4863-BC32-A12BCB286EE2}"/>
              </a:ext>
            </a:extLst>
          </p:cNvPr>
          <p:cNvSpPr txBox="1"/>
          <p:nvPr/>
        </p:nvSpPr>
        <p:spPr>
          <a:xfrm>
            <a:off x="1296785" y="5752407"/>
            <a:ext cx="10390910" cy="738664"/>
          </a:xfrm>
          <a:prstGeom prst="rect">
            <a:avLst/>
          </a:prstGeom>
          <a:noFill/>
        </p:spPr>
        <p:txBody>
          <a:bodyPr wrap="square" rtlCol="0">
            <a:spAutoFit/>
          </a:bodyPr>
          <a:lstStyle/>
          <a:p>
            <a:r>
              <a:rPr lang="en-US" b="0" i="0" dirty="0">
                <a:solidFill>
                  <a:schemeClr val="bg1"/>
                </a:solidFill>
                <a:effectLst/>
                <a:latin typeface="SFMono-Regular"/>
              </a:rPr>
              <a:t>The first component is positively correlated with total working years, years at company, job level, monthly income. This suggests the give variables vary together and when one goes down, the others decrease as well. The component could be considered a primary measure of career length and longevity and well as a measure of success.</a:t>
            </a:r>
            <a:endParaRPr lang="en-US" dirty="0">
              <a:solidFill>
                <a:schemeClr val="bg1"/>
              </a:solidFill>
            </a:endParaRPr>
          </a:p>
        </p:txBody>
      </p:sp>
    </p:spTree>
    <p:extLst>
      <p:ext uri="{BB962C8B-B14F-4D97-AF65-F5344CB8AC3E}">
        <p14:creationId xmlns:p14="http://schemas.microsoft.com/office/powerpoint/2010/main" val="1024898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E8B93-58D0-4589-BF75-E65151158A78}"/>
              </a:ext>
            </a:extLst>
          </p:cNvPr>
          <p:cNvSpPr>
            <a:spLocks noGrp="1"/>
          </p:cNvSpPr>
          <p:nvPr>
            <p:ph type="ctrTitle"/>
          </p:nvPr>
        </p:nvSpPr>
        <p:spPr>
          <a:xfrm>
            <a:off x="207479" y="155868"/>
            <a:ext cx="6303600" cy="770400"/>
          </a:xfrm>
        </p:spPr>
        <p:txBody>
          <a:bodyPr/>
          <a:lstStyle/>
          <a:p>
            <a:r>
              <a:rPr lang="en-US" dirty="0"/>
              <a:t>Key Takeaways</a:t>
            </a:r>
          </a:p>
        </p:txBody>
      </p:sp>
      <p:pic>
        <p:nvPicPr>
          <p:cNvPr id="3" name="Picture 2">
            <a:extLst>
              <a:ext uri="{FF2B5EF4-FFF2-40B4-BE49-F238E27FC236}">
                <a16:creationId xmlns:a16="http://schemas.microsoft.com/office/drawing/2014/main" id="{D5870DE8-EDA7-4E76-9F95-64B58C555109}"/>
              </a:ext>
            </a:extLst>
          </p:cNvPr>
          <p:cNvPicPr>
            <a:picLocks noChangeAspect="1"/>
          </p:cNvPicPr>
          <p:nvPr/>
        </p:nvPicPr>
        <p:blipFill>
          <a:blip r:embed="rId2"/>
          <a:stretch>
            <a:fillRect/>
          </a:stretch>
        </p:blipFill>
        <p:spPr>
          <a:xfrm>
            <a:off x="9828919" y="5989182"/>
            <a:ext cx="742828" cy="742828"/>
          </a:xfrm>
          <a:prstGeom prst="rect">
            <a:avLst/>
          </a:prstGeom>
        </p:spPr>
      </p:pic>
      <p:pic>
        <p:nvPicPr>
          <p:cNvPr id="4" name="Picture 3" descr="Logo&#10;&#10;Description automatically generated">
            <a:extLst>
              <a:ext uri="{FF2B5EF4-FFF2-40B4-BE49-F238E27FC236}">
                <a16:creationId xmlns:a16="http://schemas.microsoft.com/office/drawing/2014/main" id="{3F368B7B-E7D6-4104-813F-27BEBC7741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1747" y="5719685"/>
            <a:ext cx="1620253" cy="1081518"/>
          </a:xfrm>
          <a:prstGeom prst="rect">
            <a:avLst/>
          </a:prstGeom>
        </p:spPr>
      </p:pic>
    </p:spTree>
    <p:extLst>
      <p:ext uri="{BB962C8B-B14F-4D97-AF65-F5344CB8AC3E}">
        <p14:creationId xmlns:p14="http://schemas.microsoft.com/office/powerpoint/2010/main" val="41642022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DCD1-F532-4260-B7C6-5C82796149C5}"/>
              </a:ext>
            </a:extLst>
          </p:cNvPr>
          <p:cNvSpPr>
            <a:spLocks noGrp="1"/>
          </p:cNvSpPr>
          <p:nvPr>
            <p:ph type="ctrTitle"/>
          </p:nvPr>
        </p:nvSpPr>
        <p:spPr>
          <a:xfrm>
            <a:off x="183415" y="99721"/>
            <a:ext cx="6303600" cy="770400"/>
          </a:xfrm>
        </p:spPr>
        <p:txBody>
          <a:bodyPr/>
          <a:lstStyle/>
          <a:p>
            <a:r>
              <a:rPr lang="en-US" dirty="0"/>
              <a:t>YouTube Link</a:t>
            </a:r>
          </a:p>
        </p:txBody>
      </p:sp>
      <p:pic>
        <p:nvPicPr>
          <p:cNvPr id="3" name="Picture 2">
            <a:extLst>
              <a:ext uri="{FF2B5EF4-FFF2-40B4-BE49-F238E27FC236}">
                <a16:creationId xmlns:a16="http://schemas.microsoft.com/office/drawing/2014/main" id="{85355383-94A4-48FA-BE9C-D1E6104BD7D3}"/>
              </a:ext>
            </a:extLst>
          </p:cNvPr>
          <p:cNvPicPr>
            <a:picLocks noChangeAspect="1"/>
          </p:cNvPicPr>
          <p:nvPr/>
        </p:nvPicPr>
        <p:blipFill>
          <a:blip r:embed="rId2"/>
          <a:stretch>
            <a:fillRect/>
          </a:stretch>
        </p:blipFill>
        <p:spPr>
          <a:xfrm>
            <a:off x="9828919" y="5989182"/>
            <a:ext cx="742828" cy="742828"/>
          </a:xfrm>
          <a:prstGeom prst="rect">
            <a:avLst/>
          </a:prstGeom>
        </p:spPr>
      </p:pic>
      <p:pic>
        <p:nvPicPr>
          <p:cNvPr id="4" name="Picture 3" descr="Logo&#10;&#10;Description automatically generated">
            <a:extLst>
              <a:ext uri="{FF2B5EF4-FFF2-40B4-BE49-F238E27FC236}">
                <a16:creationId xmlns:a16="http://schemas.microsoft.com/office/drawing/2014/main" id="{A2C5A85C-B4ED-48B3-8D25-D3CDA79695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1747" y="5719685"/>
            <a:ext cx="1620253" cy="1081518"/>
          </a:xfrm>
          <a:prstGeom prst="rect">
            <a:avLst/>
          </a:prstGeom>
        </p:spPr>
      </p:pic>
    </p:spTree>
    <p:extLst>
      <p:ext uri="{BB962C8B-B14F-4D97-AF65-F5344CB8AC3E}">
        <p14:creationId xmlns:p14="http://schemas.microsoft.com/office/powerpoint/2010/main" val="698958476"/>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Data Science Consulting by Slidesgo</Template>
  <TotalTime>2958</TotalTime>
  <Words>355</Words>
  <Application>Microsoft Office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8</vt:i4>
      </vt:variant>
    </vt:vector>
  </HeadingPairs>
  <TitlesOfParts>
    <vt:vector size="22" baseType="lpstr">
      <vt:lpstr>Advent Pro SemiBold</vt:lpstr>
      <vt:lpstr>Arial</vt:lpstr>
      <vt:lpstr>Fira Sans Condensed Medium</vt:lpstr>
      <vt:lpstr>Fira Sans Extra Condensed Medium</vt:lpstr>
      <vt:lpstr>Livvic Light</vt:lpstr>
      <vt:lpstr>Maven Pro</vt:lpstr>
      <vt:lpstr>Nunito Light</vt:lpstr>
      <vt:lpstr>Proxima Nova</vt:lpstr>
      <vt:lpstr>Proxima Nova Semibold</vt:lpstr>
      <vt:lpstr>SFMono-Regular</vt:lpstr>
      <vt:lpstr>Share Tech</vt:lpstr>
      <vt:lpstr>Wingdings</vt:lpstr>
      <vt:lpstr>Data Science Consulting by Slidesgo</vt:lpstr>
      <vt:lpstr>Slidesgo Final Pages</vt:lpstr>
      <vt:lpstr>PowerPoint Presentation</vt:lpstr>
      <vt:lpstr>Project Deliverables</vt:lpstr>
      <vt:lpstr>QOI: What factors lead to attrition?</vt:lpstr>
      <vt:lpstr>Attrition Factors</vt:lpstr>
      <vt:lpstr>Attrition Factors Component Selection</vt:lpstr>
      <vt:lpstr>Component 1 Loadings</vt:lpstr>
      <vt:lpstr>Key Takeaways</vt:lpstr>
      <vt:lpstr>YouTube 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Goodwin, Ben</dc:creator>
  <cp:lastModifiedBy>dcrc1</cp:lastModifiedBy>
  <cp:revision>18</cp:revision>
  <dcterms:created xsi:type="dcterms:W3CDTF">2020-12-01T16:23:26Z</dcterms:created>
  <dcterms:modified xsi:type="dcterms:W3CDTF">2020-12-03T17:44:23Z</dcterms:modified>
</cp:coreProperties>
</file>

<file path=docProps/thumbnail.jpeg>
</file>